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ppt/charts/chart123.xml" ContentType="application/vnd.openxmlformats-officedocument.drawingml.chart+xml"/>
  <Override PartName="/ppt/charts/style123.xml" ContentType="application/vnd.ms-office.chartstyle+xml"/>
  <Override PartName="/ppt/charts/colors123.xml" ContentType="application/vnd.ms-office.chartcolorstyle+xml"/>
  <Override PartName="/ppt/charts/chart124.xml" ContentType="application/vnd.openxmlformats-officedocument.drawingml.chart+xml"/>
  <Override PartName="/ppt/charts/style124.xml" ContentType="application/vnd.ms-office.chartstyle+xml"/>
  <Override PartName="/ppt/charts/colors124.xml" ContentType="application/vnd.ms-office.chartcolorstyle+xml"/>
  <Override PartName="/ppt/charts/chart125.xml" ContentType="application/vnd.openxmlformats-officedocument.drawingml.chart+xml"/>
  <Override PartName="/ppt/charts/style125.xml" ContentType="application/vnd.ms-office.chartstyle+xml"/>
  <Override PartName="/ppt/charts/colors125.xml" ContentType="application/vnd.ms-office.chartcolorstyle+xml"/>
  <Override PartName="/ppt/charts/chart126.xml" ContentType="application/vnd.openxmlformats-officedocument.drawingml.chart+xml"/>
  <Override PartName="/ppt/charts/style126.xml" ContentType="application/vnd.ms-office.chartstyle+xml"/>
  <Override PartName="/ppt/charts/colors126.xml" ContentType="application/vnd.ms-office.chartcolorstyle+xml"/>
  <Override PartName="/ppt/charts/chart127.xml" ContentType="application/vnd.openxmlformats-officedocument.drawingml.chart+xml"/>
  <Override PartName="/ppt/charts/style127.xml" ContentType="application/vnd.ms-office.chartstyle+xml"/>
  <Override PartName="/ppt/charts/colors127.xml" ContentType="application/vnd.ms-office.chartcolorstyle+xml"/>
  <Override PartName="/ppt/charts/chart128.xml" ContentType="application/vnd.openxmlformats-officedocument.drawingml.chart+xml"/>
  <Override PartName="/ppt/charts/style128.xml" ContentType="application/vnd.ms-office.chartstyle+xml"/>
  <Override PartName="/ppt/charts/colors128.xml" ContentType="application/vnd.ms-office.chartcolorstyle+xml"/>
  <Override PartName="/ppt/charts/chart129.xml" ContentType="application/vnd.openxmlformats-officedocument.drawingml.chart+xml"/>
  <Override PartName="/ppt/charts/style129.xml" ContentType="application/vnd.ms-office.chartstyle+xml"/>
  <Override PartName="/ppt/charts/colors129.xml" ContentType="application/vnd.ms-office.chartcolorstyle+xml"/>
  <Override PartName="/ppt/charts/chart130.xml" ContentType="application/vnd.openxmlformats-officedocument.drawingml.chart+xml"/>
  <Override PartName="/ppt/charts/style130.xml" ContentType="application/vnd.ms-office.chartstyle+xml"/>
  <Override PartName="/ppt/charts/colors130.xml" ContentType="application/vnd.ms-office.chartcolorstyle+xml"/>
  <Override PartName="/ppt/charts/chart131.xml" ContentType="application/vnd.openxmlformats-officedocument.drawingml.chart+xml"/>
  <Override PartName="/ppt/charts/style131.xml" ContentType="application/vnd.ms-office.chartstyle+xml"/>
  <Override PartName="/ppt/charts/colors131.xml" ContentType="application/vnd.ms-office.chartcolorstyle+xml"/>
  <Override PartName="/ppt/charts/chart132.xml" ContentType="application/vnd.openxmlformats-officedocument.drawingml.chart+xml"/>
  <Override PartName="/ppt/charts/style132.xml" ContentType="application/vnd.ms-office.chartstyle+xml"/>
  <Override PartName="/ppt/charts/colors132.xml" ContentType="application/vnd.ms-office.chartcolorstyle+xml"/>
  <Override PartName="/ppt/charts/chart133.xml" ContentType="application/vnd.openxmlformats-officedocument.drawingml.chart+xml"/>
  <Override PartName="/ppt/charts/style133.xml" ContentType="application/vnd.ms-office.chartstyle+xml"/>
  <Override PartName="/ppt/charts/colors133.xml" ContentType="application/vnd.ms-office.chartcolorstyle+xml"/>
  <Override PartName="/ppt/charts/chart134.xml" ContentType="application/vnd.openxmlformats-officedocument.drawingml.chart+xml"/>
  <Override PartName="/ppt/charts/style134.xml" ContentType="application/vnd.ms-office.chartstyle+xml"/>
  <Override PartName="/ppt/charts/colors134.xml" ContentType="application/vnd.ms-office.chartcolorstyle+xml"/>
  <Override PartName="/ppt/charts/chart135.xml" ContentType="application/vnd.openxmlformats-officedocument.drawingml.chart+xml"/>
  <Override PartName="/ppt/charts/style135.xml" ContentType="application/vnd.ms-office.chartstyle+xml"/>
  <Override PartName="/ppt/charts/colors135.xml" ContentType="application/vnd.ms-office.chartcolorstyle+xml"/>
  <Override PartName="/ppt/charts/chart136.xml" ContentType="application/vnd.openxmlformats-officedocument.drawingml.chart+xml"/>
  <Override PartName="/ppt/charts/style136.xml" ContentType="application/vnd.ms-office.chartstyle+xml"/>
  <Override PartName="/ppt/charts/colors136.xml" ContentType="application/vnd.ms-office.chartcolorstyle+xml"/>
  <Override PartName="/ppt/charts/chart137.xml" ContentType="application/vnd.openxmlformats-officedocument.drawingml.chart+xml"/>
  <Override PartName="/ppt/charts/style137.xml" ContentType="application/vnd.ms-office.chartstyle+xml"/>
  <Override PartName="/ppt/charts/colors137.xml" ContentType="application/vnd.ms-office.chartcolorstyle+xml"/>
  <Override PartName="/ppt/charts/chart138.xml" ContentType="application/vnd.openxmlformats-officedocument.drawingml.chart+xml"/>
  <Override PartName="/ppt/charts/style138.xml" ContentType="application/vnd.ms-office.chartstyle+xml"/>
  <Override PartName="/ppt/charts/colors138.xml" ContentType="application/vnd.ms-office.chartcolorstyle+xml"/>
  <Override PartName="/ppt/charts/chart139.xml" ContentType="application/vnd.openxmlformats-officedocument.drawingml.chart+xml"/>
  <Override PartName="/ppt/charts/style139.xml" ContentType="application/vnd.ms-office.chartstyle+xml"/>
  <Override PartName="/ppt/charts/colors139.xml" ContentType="application/vnd.ms-office.chartcolorstyle+xml"/>
  <Override PartName="/ppt/charts/chart140.xml" ContentType="application/vnd.openxmlformats-officedocument.drawingml.chart+xml"/>
  <Override PartName="/ppt/charts/style140.xml" ContentType="application/vnd.ms-office.chartstyle+xml"/>
  <Override PartName="/ppt/charts/colors140.xml" ContentType="application/vnd.ms-office.chartcolorstyle+xml"/>
  <Override PartName="/ppt/charts/chart141.xml" ContentType="application/vnd.openxmlformats-officedocument.drawingml.chart+xml"/>
  <Override PartName="/ppt/charts/style141.xml" ContentType="application/vnd.ms-office.chartstyle+xml"/>
  <Override PartName="/ppt/charts/colors141.xml" ContentType="application/vnd.ms-office.chartcolorstyle+xml"/>
  <Override PartName="/ppt/charts/chart142.xml" ContentType="application/vnd.openxmlformats-officedocument.drawingml.chart+xml"/>
  <Override PartName="/ppt/charts/style142.xml" ContentType="application/vnd.ms-office.chartstyle+xml"/>
  <Override PartName="/ppt/charts/colors142.xml" ContentType="application/vnd.ms-office.chartcolorstyle+xml"/>
  <Override PartName="/ppt/charts/chart143.xml" ContentType="application/vnd.openxmlformats-officedocument.drawingml.chart+xml"/>
  <Override PartName="/ppt/charts/style143.xml" ContentType="application/vnd.ms-office.chartstyle+xml"/>
  <Override PartName="/ppt/charts/colors143.xml" ContentType="application/vnd.ms-office.chartcolorstyle+xml"/>
  <Override PartName="/ppt/charts/chart144.xml" ContentType="application/vnd.openxmlformats-officedocument.drawingml.chart+xml"/>
  <Override PartName="/ppt/charts/style144.xml" ContentType="application/vnd.ms-office.chartstyle+xml"/>
  <Override PartName="/ppt/charts/colors144.xml" ContentType="application/vnd.ms-office.chartcolorstyle+xml"/>
  <Override PartName="/ppt/charts/chart145.xml" ContentType="application/vnd.openxmlformats-officedocument.drawingml.chart+xml"/>
  <Override PartName="/ppt/charts/style145.xml" ContentType="application/vnd.ms-office.chartstyle+xml"/>
  <Override PartName="/ppt/charts/colors145.xml" ContentType="application/vnd.ms-office.chartcolorstyle+xml"/>
  <Override PartName="/ppt/charts/chart146.xml" ContentType="application/vnd.openxmlformats-officedocument.drawingml.chart+xml"/>
  <Override PartName="/ppt/charts/style146.xml" ContentType="application/vnd.ms-office.chartstyle+xml"/>
  <Override PartName="/ppt/charts/colors146.xml" ContentType="application/vnd.ms-office.chartcolorstyle+xml"/>
  <Override PartName="/ppt/charts/chart147.xml" ContentType="application/vnd.openxmlformats-officedocument.drawingml.chart+xml"/>
  <Override PartName="/ppt/charts/style147.xml" ContentType="application/vnd.ms-office.chartstyle+xml"/>
  <Override PartName="/ppt/charts/colors147.xml" ContentType="application/vnd.ms-office.chartcolorstyle+xml"/>
  <Override PartName="/ppt/charts/chart148.xml" ContentType="application/vnd.openxmlformats-officedocument.drawingml.chart+xml"/>
  <Override PartName="/ppt/charts/style148.xml" ContentType="application/vnd.ms-office.chartstyle+xml"/>
  <Override PartName="/ppt/charts/colors148.xml" ContentType="application/vnd.ms-office.chartcolorstyle+xml"/>
  <Override PartName="/ppt/charts/chart149.xml" ContentType="application/vnd.openxmlformats-officedocument.drawingml.chart+xml"/>
  <Override PartName="/ppt/charts/style149.xml" ContentType="application/vnd.ms-office.chartstyle+xml"/>
  <Override PartName="/ppt/charts/colors149.xml" ContentType="application/vnd.ms-office.chartcolorstyle+xml"/>
  <Override PartName="/ppt/charts/chart150.xml" ContentType="application/vnd.openxmlformats-officedocument.drawingml.chart+xml"/>
  <Override PartName="/ppt/charts/style150.xml" ContentType="application/vnd.ms-office.chartstyle+xml"/>
  <Override PartName="/ppt/charts/colors150.xml" ContentType="application/vnd.ms-office.chartcolorstyle+xml"/>
  <Override PartName="/ppt/charts/chart151.xml" ContentType="application/vnd.openxmlformats-officedocument.drawingml.chart+xml"/>
  <Override PartName="/ppt/charts/style151.xml" ContentType="application/vnd.ms-office.chartstyle+xml"/>
  <Override PartName="/ppt/charts/colors151.xml" ContentType="application/vnd.ms-office.chartcolorstyle+xml"/>
  <Override PartName="/ppt/charts/chart152.xml" ContentType="application/vnd.openxmlformats-officedocument.drawingml.chart+xml"/>
  <Override PartName="/ppt/charts/style152.xml" ContentType="application/vnd.ms-office.chartstyle+xml"/>
  <Override PartName="/ppt/charts/colors152.xml" ContentType="application/vnd.ms-office.chartcolorstyle+xml"/>
  <Override PartName="/ppt/charts/chart153.xml" ContentType="application/vnd.openxmlformats-officedocument.drawingml.chart+xml"/>
  <Override PartName="/ppt/charts/style153.xml" ContentType="application/vnd.ms-office.chartstyle+xml"/>
  <Override PartName="/ppt/charts/colors153.xml" ContentType="application/vnd.ms-office.chartcolorstyle+xml"/>
  <Override PartName="/ppt/charts/chart154.xml" ContentType="application/vnd.openxmlformats-officedocument.drawingml.chart+xml"/>
  <Override PartName="/ppt/charts/style154.xml" ContentType="application/vnd.ms-office.chartstyle+xml"/>
  <Override PartName="/ppt/charts/colors154.xml" ContentType="application/vnd.ms-office.chartcolorstyle+xml"/>
  <Override PartName="/ppt/charts/chart155.xml" ContentType="application/vnd.openxmlformats-officedocument.drawingml.chart+xml"/>
  <Override PartName="/ppt/charts/style155.xml" ContentType="application/vnd.ms-office.chartstyle+xml"/>
  <Override PartName="/ppt/charts/colors155.xml" ContentType="application/vnd.ms-office.chartcolorstyle+xml"/>
  <Override PartName="/ppt/charts/chart156.xml" ContentType="application/vnd.openxmlformats-officedocument.drawingml.chart+xml"/>
  <Override PartName="/ppt/charts/style156.xml" ContentType="application/vnd.ms-office.chartstyle+xml"/>
  <Override PartName="/ppt/charts/colors156.xml" ContentType="application/vnd.ms-office.chartcolorstyle+xml"/>
  <Override PartName="/ppt/charts/chart157.xml" ContentType="application/vnd.openxmlformats-officedocument.drawingml.chart+xml"/>
  <Override PartName="/ppt/charts/style157.xml" ContentType="application/vnd.ms-office.chartstyle+xml"/>
  <Override PartName="/ppt/charts/colors157.xml" ContentType="application/vnd.ms-office.chartcolorstyle+xml"/>
  <Override PartName="/ppt/charts/chart158.xml" ContentType="application/vnd.openxmlformats-officedocument.drawingml.chart+xml"/>
  <Override PartName="/ppt/charts/style158.xml" ContentType="application/vnd.ms-office.chartstyle+xml"/>
  <Override PartName="/ppt/charts/colors158.xml" ContentType="application/vnd.ms-office.chartcolorstyle+xml"/>
  <Override PartName="/ppt/charts/chart159.xml" ContentType="application/vnd.openxmlformats-officedocument.drawingml.chart+xml"/>
  <Override PartName="/ppt/charts/style159.xml" ContentType="application/vnd.ms-office.chartstyle+xml"/>
  <Override PartName="/ppt/charts/colors159.xml" ContentType="application/vnd.ms-office.chartcolorstyle+xml"/>
  <Override PartName="/ppt/charts/chart160.xml" ContentType="application/vnd.openxmlformats-officedocument.drawingml.chart+xml"/>
  <Override PartName="/ppt/charts/style160.xml" ContentType="application/vnd.ms-office.chartstyle+xml"/>
  <Override PartName="/ppt/charts/colors160.xml" ContentType="application/vnd.ms-office.chartcolorstyle+xml"/>
  <Override PartName="/ppt/charts/chart161.xml" ContentType="application/vnd.openxmlformats-officedocument.drawingml.chart+xml"/>
  <Override PartName="/ppt/charts/style161.xml" ContentType="application/vnd.ms-office.chartstyle+xml"/>
  <Override PartName="/ppt/charts/colors161.xml" ContentType="application/vnd.ms-office.chartcolorstyle+xml"/>
  <Override PartName="/ppt/charts/chart162.xml" ContentType="application/vnd.openxmlformats-officedocument.drawingml.chart+xml"/>
  <Override PartName="/ppt/charts/style162.xml" ContentType="application/vnd.ms-office.chartstyle+xml"/>
  <Override PartName="/ppt/charts/colors162.xml" ContentType="application/vnd.ms-office.chartcolorstyle+xml"/>
  <Override PartName="/ppt/charts/chart163.xml" ContentType="application/vnd.openxmlformats-officedocument.drawingml.chart+xml"/>
  <Override PartName="/ppt/charts/style163.xml" ContentType="application/vnd.ms-office.chartstyle+xml"/>
  <Override PartName="/ppt/charts/colors163.xml" ContentType="application/vnd.ms-office.chartcolorstyle+xml"/>
  <Override PartName="/ppt/charts/chart164.xml" ContentType="application/vnd.openxmlformats-officedocument.drawingml.chart+xml"/>
  <Override PartName="/ppt/charts/style164.xml" ContentType="application/vnd.ms-office.chartstyle+xml"/>
  <Override PartName="/ppt/charts/colors164.xml" ContentType="application/vnd.ms-office.chartcolorstyle+xml"/>
  <Override PartName="/ppt/charts/chart165.xml" ContentType="application/vnd.openxmlformats-officedocument.drawingml.chart+xml"/>
  <Override PartName="/ppt/charts/style165.xml" ContentType="application/vnd.ms-office.chartstyle+xml"/>
  <Override PartName="/ppt/charts/colors165.xml" ContentType="application/vnd.ms-office.chartcolorstyle+xml"/>
  <Override PartName="/ppt/charts/chart166.xml" ContentType="application/vnd.openxmlformats-officedocument.drawingml.chart+xml"/>
  <Override PartName="/ppt/charts/style166.xml" ContentType="application/vnd.ms-office.chartstyle+xml"/>
  <Override PartName="/ppt/charts/colors166.xml" ContentType="application/vnd.ms-office.chartcolorstyle+xml"/>
  <Override PartName="/ppt/charts/chart167.xml" ContentType="application/vnd.openxmlformats-officedocument.drawingml.chart+xml"/>
  <Override PartName="/ppt/charts/style167.xml" ContentType="application/vnd.ms-office.chartstyle+xml"/>
  <Override PartName="/ppt/charts/colors167.xml" ContentType="application/vnd.ms-office.chartcolorstyle+xml"/>
  <Override PartName="/ppt/charts/chart168.xml" ContentType="application/vnd.openxmlformats-officedocument.drawingml.chart+xml"/>
  <Override PartName="/ppt/charts/style168.xml" ContentType="application/vnd.ms-office.chartstyle+xml"/>
  <Override PartName="/ppt/charts/colors168.xml" ContentType="application/vnd.ms-office.chartcolorstyle+xml"/>
  <Override PartName="/ppt/charts/chart169.xml" ContentType="application/vnd.openxmlformats-officedocument.drawingml.chart+xml"/>
  <Override PartName="/ppt/charts/style169.xml" ContentType="application/vnd.ms-office.chartstyle+xml"/>
  <Override PartName="/ppt/charts/colors169.xml" ContentType="application/vnd.ms-office.chartcolorstyle+xml"/>
  <Override PartName="/ppt/charts/chart170.xml" ContentType="application/vnd.openxmlformats-officedocument.drawingml.chart+xml"/>
  <Override PartName="/ppt/charts/style170.xml" ContentType="application/vnd.ms-office.chartstyle+xml"/>
  <Override PartName="/ppt/charts/colors170.xml" ContentType="application/vnd.ms-office.chartcolorstyle+xml"/>
  <Override PartName="/ppt/charts/chart171.xml" ContentType="application/vnd.openxmlformats-officedocument.drawingml.chart+xml"/>
  <Override PartName="/ppt/charts/style171.xml" ContentType="application/vnd.ms-office.chartstyle+xml"/>
  <Override PartName="/ppt/charts/colors171.xml" ContentType="application/vnd.ms-office.chartcolorstyle+xml"/>
  <Override PartName="/ppt/charts/chart172.xml" ContentType="application/vnd.openxmlformats-officedocument.drawingml.chart+xml"/>
  <Override PartName="/ppt/charts/style172.xml" ContentType="application/vnd.ms-office.chartstyle+xml"/>
  <Override PartName="/ppt/charts/colors172.xml" ContentType="application/vnd.ms-office.chartcolorstyle+xml"/>
  <Override PartName="/ppt/charts/chart173.xml" ContentType="application/vnd.openxmlformats-officedocument.drawingml.chart+xml"/>
  <Override PartName="/ppt/charts/style173.xml" ContentType="application/vnd.ms-office.chartstyle+xml"/>
  <Override PartName="/ppt/charts/colors173.xml" ContentType="application/vnd.ms-office.chartcolorstyle+xml"/>
  <Override PartName="/ppt/charts/chart174.xml" ContentType="application/vnd.openxmlformats-officedocument.drawingml.chart+xml"/>
  <Override PartName="/ppt/charts/style174.xml" ContentType="application/vnd.ms-office.chartstyle+xml"/>
  <Override PartName="/ppt/charts/colors174.xml" ContentType="application/vnd.ms-office.chartcolorstyle+xml"/>
  <Override PartName="/ppt/charts/chart175.xml" ContentType="application/vnd.openxmlformats-officedocument.drawingml.chart+xml"/>
  <Override PartName="/ppt/charts/style175.xml" ContentType="application/vnd.ms-office.chartstyle+xml"/>
  <Override PartName="/ppt/charts/colors175.xml" ContentType="application/vnd.ms-office.chartcolorstyle+xml"/>
  <Override PartName="/ppt/charts/chart176.xml" ContentType="application/vnd.openxmlformats-officedocument.drawingml.chart+xml"/>
  <Override PartName="/ppt/charts/style176.xml" ContentType="application/vnd.ms-office.chartstyle+xml"/>
  <Override PartName="/ppt/charts/colors176.xml" ContentType="application/vnd.ms-office.chartcolorstyle+xml"/>
  <Override PartName="/ppt/charts/chart177.xml" ContentType="application/vnd.openxmlformats-officedocument.drawingml.chart+xml"/>
  <Override PartName="/ppt/charts/style177.xml" ContentType="application/vnd.ms-office.chartstyle+xml"/>
  <Override PartName="/ppt/charts/colors177.xml" ContentType="application/vnd.ms-office.chartcolorstyle+xml"/>
  <Override PartName="/ppt/charts/chart178.xml" ContentType="application/vnd.openxmlformats-officedocument.drawingml.chart+xml"/>
  <Override PartName="/ppt/charts/style178.xml" ContentType="application/vnd.ms-office.chartstyle+xml"/>
  <Override PartName="/ppt/charts/colors178.xml" ContentType="application/vnd.ms-office.chartcolorstyle+xml"/>
  <Override PartName="/ppt/charts/chart179.xml" ContentType="application/vnd.openxmlformats-officedocument.drawingml.chart+xml"/>
  <Override PartName="/ppt/charts/style179.xml" ContentType="application/vnd.ms-office.chartstyle+xml"/>
  <Override PartName="/ppt/charts/colors179.xml" ContentType="application/vnd.ms-office.chartcolorstyle+xml"/>
  <Override PartName="/ppt/charts/chart180.xml" ContentType="application/vnd.openxmlformats-officedocument.drawingml.chart+xml"/>
  <Override PartName="/ppt/charts/style180.xml" ContentType="application/vnd.ms-office.chartstyle+xml"/>
  <Override PartName="/ppt/charts/colors180.xml" ContentType="application/vnd.ms-office.chartcolorstyle+xml"/>
  <Override PartName="/ppt/charts/chart181.xml" ContentType="application/vnd.openxmlformats-officedocument.drawingml.chart+xml"/>
  <Override PartName="/ppt/charts/style181.xml" ContentType="application/vnd.ms-office.chartstyle+xml"/>
  <Override PartName="/ppt/charts/colors181.xml" ContentType="application/vnd.ms-office.chartcolorstyle+xml"/>
  <Override PartName="/ppt/charts/chart182.xml" ContentType="application/vnd.openxmlformats-officedocument.drawingml.chart+xml"/>
  <Override PartName="/ppt/charts/style182.xml" ContentType="application/vnd.ms-office.chartstyle+xml"/>
  <Override PartName="/ppt/charts/colors182.xml" ContentType="application/vnd.ms-office.chartcolorstyle+xml"/>
  <Override PartName="/ppt/charts/chart183.xml" ContentType="application/vnd.openxmlformats-officedocument.drawingml.chart+xml"/>
  <Override PartName="/ppt/charts/style183.xml" ContentType="application/vnd.ms-office.chartstyle+xml"/>
  <Override PartName="/ppt/charts/colors183.xml" ContentType="application/vnd.ms-office.chartcolorstyle+xml"/>
  <Override PartName="/ppt/charts/chart184.xml" ContentType="application/vnd.openxmlformats-officedocument.drawingml.chart+xml"/>
  <Override PartName="/ppt/charts/style184.xml" ContentType="application/vnd.ms-office.chartstyle+xml"/>
  <Override PartName="/ppt/charts/colors184.xml" ContentType="application/vnd.ms-office.chartcolorstyle+xml"/>
  <Override PartName="/ppt/charts/chart185.xml" ContentType="application/vnd.openxmlformats-officedocument.drawingml.chart+xml"/>
  <Override PartName="/ppt/charts/style185.xml" ContentType="application/vnd.ms-office.chartstyle+xml"/>
  <Override PartName="/ppt/charts/colors185.xml" ContentType="application/vnd.ms-office.chartcolorstyle+xml"/>
  <Override PartName="/ppt/charts/chart186.xml" ContentType="application/vnd.openxmlformats-officedocument.drawingml.chart+xml"/>
  <Override PartName="/ppt/charts/style186.xml" ContentType="application/vnd.ms-office.chartstyle+xml"/>
  <Override PartName="/ppt/charts/colors18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1.xlsx"/><Relationship Id="rId2" Type="http://schemas.microsoft.com/office/2011/relationships/chartColorStyle" Target="colors102.xml"/><Relationship Id="rId1" Type="http://schemas.microsoft.com/office/2011/relationships/chartStyle" Target="style102.xml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3.xlsx"/><Relationship Id="rId2" Type="http://schemas.microsoft.com/office/2011/relationships/chartColorStyle" Target="colors104.xml"/><Relationship Id="rId1" Type="http://schemas.microsoft.com/office/2011/relationships/chartStyle" Target="style104.xml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5.xlsx"/><Relationship Id="rId2" Type="http://schemas.microsoft.com/office/2011/relationships/chartColorStyle" Target="colors106.xml"/><Relationship Id="rId1" Type="http://schemas.microsoft.com/office/2011/relationships/chartStyle" Target="style106.xml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7.xlsx"/><Relationship Id="rId2" Type="http://schemas.microsoft.com/office/2011/relationships/chartColorStyle" Target="colors108.xml"/><Relationship Id="rId1" Type="http://schemas.microsoft.com/office/2011/relationships/chartStyle" Target="style108.xml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9.xlsx"/><Relationship Id="rId2" Type="http://schemas.microsoft.com/office/2011/relationships/chartColorStyle" Target="colors110.xml"/><Relationship Id="rId1" Type="http://schemas.microsoft.com/office/2011/relationships/chartStyle" Target="style110.xml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microsoft.com/office/2011/relationships/chartColorStyle" Target="colors112.xml"/><Relationship Id="rId1" Type="http://schemas.microsoft.com/office/2011/relationships/chartStyle" Target="style112.xml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3.xlsx"/><Relationship Id="rId2" Type="http://schemas.microsoft.com/office/2011/relationships/chartColorStyle" Target="colors114.xml"/><Relationship Id="rId1" Type="http://schemas.microsoft.com/office/2011/relationships/chartStyle" Target="style114.xml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4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5.xlsx"/><Relationship Id="rId2" Type="http://schemas.microsoft.com/office/2011/relationships/chartColorStyle" Target="colors116.xml"/><Relationship Id="rId1" Type="http://schemas.microsoft.com/office/2011/relationships/chartStyle" Target="style116.xml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6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7.xlsx"/><Relationship Id="rId2" Type="http://schemas.microsoft.com/office/2011/relationships/chartColorStyle" Target="colors118.xml"/><Relationship Id="rId1" Type="http://schemas.microsoft.com/office/2011/relationships/chartStyle" Target="style118.xml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8.xlsx"/><Relationship Id="rId2" Type="http://schemas.microsoft.com/office/2011/relationships/chartColorStyle" Target="colors119.xml"/><Relationship Id="rId1" Type="http://schemas.microsoft.com/office/2011/relationships/chartStyle" Target="style11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9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0.xlsx"/><Relationship Id="rId2" Type="http://schemas.microsoft.com/office/2011/relationships/chartColorStyle" Target="colors121.xml"/><Relationship Id="rId1" Type="http://schemas.microsoft.com/office/2011/relationships/chartStyle" Target="style121.xml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1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2.xlsx"/><Relationship Id="rId2" Type="http://schemas.microsoft.com/office/2011/relationships/chartColorStyle" Target="colors123.xml"/><Relationship Id="rId1" Type="http://schemas.microsoft.com/office/2011/relationships/chartStyle" Target="style123.xml"/></Relationships>
</file>

<file path=ppt/charts/_rels/chart1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3.xlsx"/><Relationship Id="rId2" Type="http://schemas.microsoft.com/office/2011/relationships/chartColorStyle" Target="colors124.xml"/><Relationship Id="rId1" Type="http://schemas.microsoft.com/office/2011/relationships/chartStyle" Target="style124.xml"/></Relationships>
</file>

<file path=ppt/charts/_rels/chart1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4.xlsx"/><Relationship Id="rId2" Type="http://schemas.microsoft.com/office/2011/relationships/chartColorStyle" Target="colors125.xml"/><Relationship Id="rId1" Type="http://schemas.microsoft.com/office/2011/relationships/chartStyle" Target="style125.xml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5.xlsx"/><Relationship Id="rId2" Type="http://schemas.microsoft.com/office/2011/relationships/chartColorStyle" Target="colors126.xml"/><Relationship Id="rId1" Type="http://schemas.microsoft.com/office/2011/relationships/chartStyle" Target="style126.xm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6.xlsx"/><Relationship Id="rId2" Type="http://schemas.microsoft.com/office/2011/relationships/chartColorStyle" Target="colors127.xml"/><Relationship Id="rId1" Type="http://schemas.microsoft.com/office/2011/relationships/chartStyle" Target="style127.xml"/></Relationships>
</file>

<file path=ppt/charts/_rels/chart1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7.xlsx"/><Relationship Id="rId2" Type="http://schemas.microsoft.com/office/2011/relationships/chartColorStyle" Target="colors128.xml"/><Relationship Id="rId1" Type="http://schemas.microsoft.com/office/2011/relationships/chartStyle" Target="style128.xml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8.xlsx"/><Relationship Id="rId2" Type="http://schemas.microsoft.com/office/2011/relationships/chartColorStyle" Target="colors129.xml"/><Relationship Id="rId1" Type="http://schemas.microsoft.com/office/2011/relationships/chartStyle" Target="style12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9.xlsx"/><Relationship Id="rId2" Type="http://schemas.microsoft.com/office/2011/relationships/chartColorStyle" Target="colors130.xml"/><Relationship Id="rId1" Type="http://schemas.microsoft.com/office/2011/relationships/chartStyle" Target="style130.xml"/></Relationships>
</file>

<file path=ppt/charts/_rels/chart1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0.xlsx"/><Relationship Id="rId2" Type="http://schemas.microsoft.com/office/2011/relationships/chartColorStyle" Target="colors131.xml"/><Relationship Id="rId1" Type="http://schemas.microsoft.com/office/2011/relationships/chartStyle" Target="style131.xml"/></Relationships>
</file>

<file path=ppt/charts/_rels/chart1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1.xlsx"/><Relationship Id="rId2" Type="http://schemas.microsoft.com/office/2011/relationships/chartColorStyle" Target="colors132.xml"/><Relationship Id="rId1" Type="http://schemas.microsoft.com/office/2011/relationships/chartStyle" Target="style132.xml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2.xlsx"/><Relationship Id="rId2" Type="http://schemas.microsoft.com/office/2011/relationships/chartColorStyle" Target="colors133.xml"/><Relationship Id="rId1" Type="http://schemas.microsoft.com/office/2011/relationships/chartStyle" Target="style133.xml"/></Relationships>
</file>

<file path=ppt/charts/_rels/chart1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3.xlsx"/><Relationship Id="rId2" Type="http://schemas.microsoft.com/office/2011/relationships/chartColorStyle" Target="colors134.xml"/><Relationship Id="rId1" Type="http://schemas.microsoft.com/office/2011/relationships/chartStyle" Target="style134.xml"/></Relationships>
</file>

<file path=ppt/charts/_rels/chart1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4.xlsx"/><Relationship Id="rId2" Type="http://schemas.microsoft.com/office/2011/relationships/chartColorStyle" Target="colors135.xml"/><Relationship Id="rId1" Type="http://schemas.microsoft.com/office/2011/relationships/chartStyle" Target="style135.xml"/></Relationships>
</file>

<file path=ppt/charts/_rels/chart1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5.xlsx"/><Relationship Id="rId2" Type="http://schemas.microsoft.com/office/2011/relationships/chartColorStyle" Target="colors136.xml"/><Relationship Id="rId1" Type="http://schemas.microsoft.com/office/2011/relationships/chartStyle" Target="style136.xml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6.xlsx"/><Relationship Id="rId2" Type="http://schemas.microsoft.com/office/2011/relationships/chartColorStyle" Target="colors137.xml"/><Relationship Id="rId1" Type="http://schemas.microsoft.com/office/2011/relationships/chartStyle" Target="style137.xml"/></Relationships>
</file>

<file path=ppt/charts/_rels/chart1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7.xlsx"/><Relationship Id="rId2" Type="http://schemas.microsoft.com/office/2011/relationships/chartColorStyle" Target="colors138.xml"/><Relationship Id="rId1" Type="http://schemas.microsoft.com/office/2011/relationships/chartStyle" Target="style138.xml"/></Relationships>
</file>

<file path=ppt/charts/_rels/chart1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8.xlsx"/><Relationship Id="rId2" Type="http://schemas.microsoft.com/office/2011/relationships/chartColorStyle" Target="colors139.xml"/><Relationship Id="rId1" Type="http://schemas.microsoft.com/office/2011/relationships/chartStyle" Target="style13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9.xlsx"/><Relationship Id="rId2" Type="http://schemas.microsoft.com/office/2011/relationships/chartColorStyle" Target="colors140.xml"/><Relationship Id="rId1" Type="http://schemas.microsoft.com/office/2011/relationships/chartStyle" Target="style140.xml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0.xlsx"/><Relationship Id="rId2" Type="http://schemas.microsoft.com/office/2011/relationships/chartColorStyle" Target="colors141.xml"/><Relationship Id="rId1" Type="http://schemas.microsoft.com/office/2011/relationships/chartStyle" Target="style141.xml"/></Relationships>
</file>

<file path=ppt/charts/_rels/chart1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1.xlsx"/><Relationship Id="rId2" Type="http://schemas.microsoft.com/office/2011/relationships/chartColorStyle" Target="colors142.xml"/><Relationship Id="rId1" Type="http://schemas.microsoft.com/office/2011/relationships/chartStyle" Target="style142.xml"/></Relationships>
</file>

<file path=ppt/charts/_rels/chart1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2.xlsx"/><Relationship Id="rId2" Type="http://schemas.microsoft.com/office/2011/relationships/chartColorStyle" Target="colors143.xml"/><Relationship Id="rId1" Type="http://schemas.microsoft.com/office/2011/relationships/chartStyle" Target="style143.xml"/></Relationships>
</file>

<file path=ppt/charts/_rels/chart1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3.xlsx"/><Relationship Id="rId2" Type="http://schemas.microsoft.com/office/2011/relationships/chartColorStyle" Target="colors144.xml"/><Relationship Id="rId1" Type="http://schemas.microsoft.com/office/2011/relationships/chartStyle" Target="style144.xml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4.xlsx"/><Relationship Id="rId2" Type="http://schemas.microsoft.com/office/2011/relationships/chartColorStyle" Target="colors145.xml"/><Relationship Id="rId1" Type="http://schemas.microsoft.com/office/2011/relationships/chartStyle" Target="style145.xml"/></Relationships>
</file>

<file path=ppt/charts/_rels/chart1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5.xlsx"/><Relationship Id="rId2" Type="http://schemas.microsoft.com/office/2011/relationships/chartColorStyle" Target="colors146.xml"/><Relationship Id="rId1" Type="http://schemas.microsoft.com/office/2011/relationships/chartStyle" Target="style146.xml"/></Relationships>
</file>

<file path=ppt/charts/_rels/chart1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6.xlsx"/><Relationship Id="rId2" Type="http://schemas.microsoft.com/office/2011/relationships/chartColorStyle" Target="colors147.xml"/><Relationship Id="rId1" Type="http://schemas.microsoft.com/office/2011/relationships/chartStyle" Target="style147.xml"/></Relationships>
</file>

<file path=ppt/charts/_rels/chart1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7.xlsx"/><Relationship Id="rId2" Type="http://schemas.microsoft.com/office/2011/relationships/chartColorStyle" Target="colors148.xml"/><Relationship Id="rId1" Type="http://schemas.microsoft.com/office/2011/relationships/chartStyle" Target="style148.xml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8.xlsx"/><Relationship Id="rId2" Type="http://schemas.microsoft.com/office/2011/relationships/chartColorStyle" Target="colors149.xml"/><Relationship Id="rId1" Type="http://schemas.microsoft.com/office/2011/relationships/chartStyle" Target="style14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9.xlsx"/><Relationship Id="rId2" Type="http://schemas.microsoft.com/office/2011/relationships/chartColorStyle" Target="colors150.xml"/><Relationship Id="rId1" Type="http://schemas.microsoft.com/office/2011/relationships/chartStyle" Target="style150.xml"/></Relationships>
</file>

<file path=ppt/charts/_rels/chart1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0.xlsx"/><Relationship Id="rId2" Type="http://schemas.microsoft.com/office/2011/relationships/chartColorStyle" Target="colors151.xml"/><Relationship Id="rId1" Type="http://schemas.microsoft.com/office/2011/relationships/chartStyle" Target="style151.xml"/></Relationships>
</file>

<file path=ppt/charts/_rels/chart1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1.xlsx"/><Relationship Id="rId2" Type="http://schemas.microsoft.com/office/2011/relationships/chartColorStyle" Target="colors152.xml"/><Relationship Id="rId1" Type="http://schemas.microsoft.com/office/2011/relationships/chartStyle" Target="style152.xml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2.xlsx"/><Relationship Id="rId2" Type="http://schemas.microsoft.com/office/2011/relationships/chartColorStyle" Target="colors153.xml"/><Relationship Id="rId1" Type="http://schemas.microsoft.com/office/2011/relationships/chartStyle" Target="style153.xml"/></Relationships>
</file>

<file path=ppt/charts/_rels/chart1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3.xlsx"/><Relationship Id="rId2" Type="http://schemas.microsoft.com/office/2011/relationships/chartColorStyle" Target="colors154.xml"/><Relationship Id="rId1" Type="http://schemas.microsoft.com/office/2011/relationships/chartStyle" Target="style154.xml"/></Relationships>
</file>

<file path=ppt/charts/_rels/chart1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4.xlsx"/><Relationship Id="rId2" Type="http://schemas.microsoft.com/office/2011/relationships/chartColorStyle" Target="colors155.xml"/><Relationship Id="rId1" Type="http://schemas.microsoft.com/office/2011/relationships/chartStyle" Target="style155.xm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5.xlsx"/><Relationship Id="rId2" Type="http://schemas.microsoft.com/office/2011/relationships/chartColorStyle" Target="colors156.xml"/><Relationship Id="rId1" Type="http://schemas.microsoft.com/office/2011/relationships/chartStyle" Target="style156.xml"/></Relationships>
</file>

<file path=ppt/charts/_rels/chart1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6.xlsx"/><Relationship Id="rId2" Type="http://schemas.microsoft.com/office/2011/relationships/chartColorStyle" Target="colors157.xml"/><Relationship Id="rId1" Type="http://schemas.microsoft.com/office/2011/relationships/chartStyle" Target="style157.xml"/></Relationships>
</file>

<file path=ppt/charts/_rels/chart1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7.xlsx"/><Relationship Id="rId2" Type="http://schemas.microsoft.com/office/2011/relationships/chartColorStyle" Target="colors158.xml"/><Relationship Id="rId1" Type="http://schemas.microsoft.com/office/2011/relationships/chartStyle" Target="style158.xml"/></Relationships>
</file>

<file path=ppt/charts/_rels/chart1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8.xlsx"/><Relationship Id="rId2" Type="http://schemas.microsoft.com/office/2011/relationships/chartColorStyle" Target="colors159.xml"/><Relationship Id="rId1" Type="http://schemas.microsoft.com/office/2011/relationships/chartStyle" Target="style15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9.xlsx"/><Relationship Id="rId2" Type="http://schemas.microsoft.com/office/2011/relationships/chartColorStyle" Target="colors160.xml"/><Relationship Id="rId1" Type="http://schemas.microsoft.com/office/2011/relationships/chartStyle" Target="style160.xml"/></Relationships>
</file>

<file path=ppt/charts/_rels/chart1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0.xlsx"/><Relationship Id="rId2" Type="http://schemas.microsoft.com/office/2011/relationships/chartColorStyle" Target="colors161.xml"/><Relationship Id="rId1" Type="http://schemas.microsoft.com/office/2011/relationships/chartStyle" Target="style161.xml"/></Relationships>
</file>

<file path=ppt/charts/_rels/chart1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1.xlsx"/><Relationship Id="rId2" Type="http://schemas.microsoft.com/office/2011/relationships/chartColorStyle" Target="colors162.xml"/><Relationship Id="rId1" Type="http://schemas.microsoft.com/office/2011/relationships/chartStyle" Target="style162.xml"/></Relationships>
</file>

<file path=ppt/charts/_rels/chart1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2.xlsx"/><Relationship Id="rId2" Type="http://schemas.microsoft.com/office/2011/relationships/chartColorStyle" Target="colors163.xml"/><Relationship Id="rId1" Type="http://schemas.microsoft.com/office/2011/relationships/chartStyle" Target="style163.xml"/></Relationships>
</file>

<file path=ppt/charts/_rels/chart1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3.xlsx"/><Relationship Id="rId2" Type="http://schemas.microsoft.com/office/2011/relationships/chartColorStyle" Target="colors164.xml"/><Relationship Id="rId1" Type="http://schemas.microsoft.com/office/2011/relationships/chartStyle" Target="style164.xml"/></Relationships>
</file>

<file path=ppt/charts/_rels/chart1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4.xlsx"/><Relationship Id="rId2" Type="http://schemas.microsoft.com/office/2011/relationships/chartColorStyle" Target="colors165.xml"/><Relationship Id="rId1" Type="http://schemas.microsoft.com/office/2011/relationships/chartStyle" Target="style165.xml"/></Relationships>
</file>

<file path=ppt/charts/_rels/chart1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5.xlsx"/><Relationship Id="rId2" Type="http://schemas.microsoft.com/office/2011/relationships/chartColorStyle" Target="colors166.xml"/><Relationship Id="rId1" Type="http://schemas.microsoft.com/office/2011/relationships/chartStyle" Target="style166.xml"/></Relationships>
</file>

<file path=ppt/charts/_rels/chart1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6.xlsx"/><Relationship Id="rId2" Type="http://schemas.microsoft.com/office/2011/relationships/chartColorStyle" Target="colors167.xml"/><Relationship Id="rId1" Type="http://schemas.microsoft.com/office/2011/relationships/chartStyle" Target="style167.xml"/></Relationships>
</file>

<file path=ppt/charts/_rels/chart1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7.xlsx"/><Relationship Id="rId2" Type="http://schemas.microsoft.com/office/2011/relationships/chartColorStyle" Target="colors168.xml"/><Relationship Id="rId1" Type="http://schemas.microsoft.com/office/2011/relationships/chartStyle" Target="style168.xml"/></Relationships>
</file>

<file path=ppt/charts/_rels/chart1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8.xlsx"/><Relationship Id="rId2" Type="http://schemas.microsoft.com/office/2011/relationships/chartColorStyle" Target="colors169.xml"/><Relationship Id="rId1" Type="http://schemas.microsoft.com/office/2011/relationships/chartStyle" Target="style16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9.xlsx"/><Relationship Id="rId2" Type="http://schemas.microsoft.com/office/2011/relationships/chartColorStyle" Target="colors170.xml"/><Relationship Id="rId1" Type="http://schemas.microsoft.com/office/2011/relationships/chartStyle" Target="style170.xml"/></Relationships>
</file>

<file path=ppt/charts/_rels/chart1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0.xlsx"/><Relationship Id="rId2" Type="http://schemas.microsoft.com/office/2011/relationships/chartColorStyle" Target="colors171.xml"/><Relationship Id="rId1" Type="http://schemas.microsoft.com/office/2011/relationships/chartStyle" Target="style171.xml"/></Relationships>
</file>

<file path=ppt/charts/_rels/chart1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1.xlsx"/><Relationship Id="rId2" Type="http://schemas.microsoft.com/office/2011/relationships/chartColorStyle" Target="colors172.xml"/><Relationship Id="rId1" Type="http://schemas.microsoft.com/office/2011/relationships/chartStyle" Target="style172.xml"/></Relationships>
</file>

<file path=ppt/charts/_rels/chart1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2.xlsx"/><Relationship Id="rId2" Type="http://schemas.microsoft.com/office/2011/relationships/chartColorStyle" Target="colors173.xml"/><Relationship Id="rId1" Type="http://schemas.microsoft.com/office/2011/relationships/chartStyle" Target="style173.xml"/></Relationships>
</file>

<file path=ppt/charts/_rels/chart1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3.xlsx"/><Relationship Id="rId2" Type="http://schemas.microsoft.com/office/2011/relationships/chartColorStyle" Target="colors174.xml"/><Relationship Id="rId1" Type="http://schemas.microsoft.com/office/2011/relationships/chartStyle" Target="style174.xml"/></Relationships>
</file>

<file path=ppt/charts/_rels/chart1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4.xlsx"/><Relationship Id="rId2" Type="http://schemas.microsoft.com/office/2011/relationships/chartColorStyle" Target="colors175.xml"/><Relationship Id="rId1" Type="http://schemas.microsoft.com/office/2011/relationships/chartStyle" Target="style175.xml"/></Relationships>
</file>

<file path=ppt/charts/_rels/chart1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5.xlsx"/><Relationship Id="rId2" Type="http://schemas.microsoft.com/office/2011/relationships/chartColorStyle" Target="colors176.xml"/><Relationship Id="rId1" Type="http://schemas.microsoft.com/office/2011/relationships/chartStyle" Target="style176.xml"/></Relationships>
</file>

<file path=ppt/charts/_rels/chart1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6.xlsx"/><Relationship Id="rId2" Type="http://schemas.microsoft.com/office/2011/relationships/chartColorStyle" Target="colors177.xml"/><Relationship Id="rId1" Type="http://schemas.microsoft.com/office/2011/relationships/chartStyle" Target="style177.xml"/></Relationships>
</file>

<file path=ppt/charts/_rels/chart1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7.xlsx"/><Relationship Id="rId2" Type="http://schemas.microsoft.com/office/2011/relationships/chartColorStyle" Target="colors178.xml"/><Relationship Id="rId1" Type="http://schemas.microsoft.com/office/2011/relationships/chartStyle" Target="style178.xml"/></Relationships>
</file>

<file path=ppt/charts/_rels/chart1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8.xlsx"/><Relationship Id="rId2" Type="http://schemas.microsoft.com/office/2011/relationships/chartColorStyle" Target="colors179.xml"/><Relationship Id="rId1" Type="http://schemas.microsoft.com/office/2011/relationships/chartStyle" Target="style17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9.xlsx"/><Relationship Id="rId2" Type="http://schemas.microsoft.com/office/2011/relationships/chartColorStyle" Target="colors180.xml"/><Relationship Id="rId1" Type="http://schemas.microsoft.com/office/2011/relationships/chartStyle" Target="style180.xml"/></Relationships>
</file>

<file path=ppt/charts/_rels/chart1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0.xlsx"/><Relationship Id="rId2" Type="http://schemas.microsoft.com/office/2011/relationships/chartColorStyle" Target="colors181.xml"/><Relationship Id="rId1" Type="http://schemas.microsoft.com/office/2011/relationships/chartStyle" Target="style181.xml"/></Relationships>
</file>

<file path=ppt/charts/_rels/chart1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1.xlsx"/><Relationship Id="rId2" Type="http://schemas.microsoft.com/office/2011/relationships/chartColorStyle" Target="colors182.xml"/><Relationship Id="rId1" Type="http://schemas.microsoft.com/office/2011/relationships/chartStyle" Target="style182.xml"/></Relationships>
</file>

<file path=ppt/charts/_rels/chart1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2.xlsx"/><Relationship Id="rId2" Type="http://schemas.microsoft.com/office/2011/relationships/chartColorStyle" Target="colors183.xml"/><Relationship Id="rId1" Type="http://schemas.microsoft.com/office/2011/relationships/chartStyle" Target="style183.xml"/></Relationships>
</file>

<file path=ppt/charts/_rels/chart1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3.xlsx"/><Relationship Id="rId2" Type="http://schemas.microsoft.com/office/2011/relationships/chartColorStyle" Target="colors184.xml"/><Relationship Id="rId1" Type="http://schemas.microsoft.com/office/2011/relationships/chartStyle" Target="style184.xml"/></Relationships>
</file>

<file path=ppt/charts/_rels/chart1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4.xlsx"/><Relationship Id="rId2" Type="http://schemas.microsoft.com/office/2011/relationships/chartColorStyle" Target="colors185.xml"/><Relationship Id="rId1" Type="http://schemas.microsoft.com/office/2011/relationships/chartStyle" Target="style185.xml"/></Relationships>
</file>

<file path=ppt/charts/_rels/chart1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5.xlsx"/><Relationship Id="rId2" Type="http://schemas.microsoft.com/office/2011/relationships/chartColorStyle" Target="colors186.xml"/><Relationship Id="rId1" Type="http://schemas.microsoft.com/office/2011/relationships/chartStyle" Target="style18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@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1-4E93-87C0-717B25093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894966480"/>
        <c:axId val="586691600"/>
      </c:barChart>
      <c:catAx>
        <c:axId val="8949664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6691600"/>
        <c:crosses val="autoZero"/>
        <c:auto val="1"/>
        <c:lblAlgn val="ctr"/>
        <c:lblOffset val="100"/>
        <c:noMultiLvlLbl val="0"/>
      </c:catAx>
      <c:valAx>
        <c:axId val="58669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4966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2.7E-2</c:v>
                </c:pt>
                <c:pt idx="1">
                  <c:v>0.2</c:v>
                </c:pt>
                <c:pt idx="2">
                  <c:v>0.57999999999999996</c:v>
                </c:pt>
                <c:pt idx="3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06-4991-9922-F1AE7D3AD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4.7E-2</c:v>
                </c:pt>
                <c:pt idx="1">
                  <c:v>3.1E-2</c:v>
                </c:pt>
                <c:pt idx="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3-4037-B351-7FD66E144A9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0.16</c:v>
                </c:pt>
                <c:pt idx="1">
                  <c:v>0.104</c:v>
                </c:pt>
                <c:pt idx="2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3-4037-B351-7FD66E144A9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0.27400000000000002</c:v>
                </c:pt>
                <c:pt idx="1">
                  <c:v>0.28100000000000003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63-4037-B351-7FD66E144A9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0.22600000000000001</c:v>
                </c:pt>
                <c:pt idx="1">
                  <c:v>0.27100000000000002</c:v>
                </c:pt>
                <c:pt idx="2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63-4037-B351-7FD66E144A9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0.17</c:v>
                </c:pt>
                <c:pt idx="1">
                  <c:v>0.188</c:v>
                </c:pt>
                <c:pt idx="2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63-4037-B351-7FD66E144A9A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0.123</c:v>
                </c:pt>
                <c:pt idx="1">
                  <c:v>0.125</c:v>
                </c:pt>
                <c:pt idx="2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63-4037-B351-7FD66E144A9A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63-4037-B351-7FD66E144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615472"/>
        <c:axId val="393777232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Foglio1!$I$2:$I$4</c:f>
              <c:numCache>
                <c:formatCode>0.0</c:formatCode>
                <c:ptCount val="3"/>
                <c:pt idx="0">
                  <c:v>138.96</c:v>
                </c:pt>
                <c:pt idx="1">
                  <c:v>147.97</c:v>
                </c:pt>
                <c:pt idx="2">
                  <c:v>160.1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963-4037-B351-7FD66E144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04672"/>
        <c:axId val="393772656"/>
      </c:lineChart>
      <c:catAx>
        <c:axId val="39361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77232"/>
        <c:crosses val="autoZero"/>
        <c:auto val="1"/>
        <c:lblAlgn val="ctr"/>
        <c:lblOffset val="100"/>
        <c:noMultiLvlLbl val="0"/>
      </c:catAx>
      <c:valAx>
        <c:axId val="39377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15472"/>
        <c:crosses val="autoZero"/>
        <c:crossBetween val="between"/>
      </c:valAx>
      <c:valAx>
        <c:axId val="3937726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04672"/>
        <c:crosses val="max"/>
        <c:crossBetween val="between"/>
      </c:valAx>
      <c:catAx>
        <c:axId val="39360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726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7"/>
                <c:pt idx="0">
                  <c:v>meno di mezzora (15)</c:v>
                </c:pt>
                <c:pt idx="1">
                  <c:v>mezzora-1 ora (45)</c:v>
                </c:pt>
                <c:pt idx="2">
                  <c:v>1-2 ore (90)</c:v>
                </c:pt>
                <c:pt idx="3">
                  <c:v>2-3 ore (150)</c:v>
                </c:pt>
                <c:pt idx="4">
                  <c:v>3-4 ore (210)</c:v>
                </c:pt>
                <c:pt idx="5">
                  <c:v>più di 4 ore (300)</c:v>
                </c:pt>
                <c:pt idx="6">
                  <c:v>mai (0)</c:v>
                </c:pt>
              </c:strCache>
            </c:strRef>
          </c:cat>
          <c:val>
            <c:numRef>
              <c:f>Foglio1!$B$2:$B$8</c:f>
              <c:numCache>
                <c:formatCode>#.0%</c:formatCode>
                <c:ptCount val="7"/>
                <c:pt idx="0">
                  <c:v>0.35299999999999998</c:v>
                </c:pt>
                <c:pt idx="1">
                  <c:v>0.23699999999999999</c:v>
                </c:pt>
                <c:pt idx="2">
                  <c:v>0.123</c:v>
                </c:pt>
                <c:pt idx="3">
                  <c:v>7.6999999999999999E-2</c:v>
                </c:pt>
                <c:pt idx="4">
                  <c:v>0.08</c:v>
                </c:pt>
                <c:pt idx="5">
                  <c:v>0.1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F-48FB-A9E6-77A4A7403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0.30499999999999999</c:v>
                </c:pt>
                <c:pt idx="1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8-4F9E-BAC0-56D1EE6357A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0.27900000000000003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28-4F9E-BAC0-56D1EE6357A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0.104</c:v>
                </c:pt>
                <c:pt idx="1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28-4F9E-BAC0-56D1EE6357A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7.0999999999999994E-2</c:v>
                </c:pt>
                <c:pt idx="1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28-4F9E-BAC0-56D1EE6357A8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0.104</c:v>
                </c:pt>
                <c:pt idx="1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28-4F9E-BAC0-56D1EE6357A8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9.7000000000000003E-2</c:v>
                </c:pt>
                <c:pt idx="1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28-4F9E-BAC0-56D1EE6357A8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3.9E-2</c:v>
                </c:pt>
                <c:pt idx="1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28-4F9E-BAC0-56D1EE635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116144"/>
        <c:axId val="946100496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0.0</c:formatCode>
                <c:ptCount val="2"/>
                <c:pt idx="0">
                  <c:v>88.25</c:v>
                </c:pt>
                <c:pt idx="1">
                  <c:v>82.29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728-4F9E-BAC0-56D1EE635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110544"/>
        <c:axId val="946124624"/>
      </c:lineChart>
      <c:catAx>
        <c:axId val="1620116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0496"/>
        <c:crosses val="autoZero"/>
        <c:auto val="1"/>
        <c:lblAlgn val="ctr"/>
        <c:lblOffset val="100"/>
        <c:noMultiLvlLbl val="0"/>
      </c:catAx>
      <c:valAx>
        <c:axId val="94610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6144"/>
        <c:crosses val="autoZero"/>
        <c:crossBetween val="between"/>
      </c:valAx>
      <c:valAx>
        <c:axId val="94612462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0544"/>
        <c:crosses val="max"/>
        <c:crossBetween val="between"/>
      </c:valAx>
      <c:catAx>
        <c:axId val="1620110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2462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0.312</c:v>
                </c:pt>
                <c:pt idx="1">
                  <c:v>0.26</c:v>
                </c:pt>
                <c:pt idx="2">
                  <c:v>0.45700000000000002</c:v>
                </c:pt>
                <c:pt idx="3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9-4378-98F1-354568EDDBF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0.30099999999999999</c:v>
                </c:pt>
                <c:pt idx="1">
                  <c:v>0.4</c:v>
                </c:pt>
                <c:pt idx="2">
                  <c:v>0.28599999999999998</c:v>
                </c:pt>
                <c:pt idx="3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9-4378-98F1-354568EDDBF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0.11799999999999999</c:v>
                </c:pt>
                <c:pt idx="1">
                  <c:v>0.12</c:v>
                </c:pt>
                <c:pt idx="2">
                  <c:v>8.5999999999999993E-2</c:v>
                </c:pt>
                <c:pt idx="3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A9-4378-98F1-354568EDDBF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0.06</c:v>
                </c:pt>
                <c:pt idx="2">
                  <c:v>4.2999999999999997E-2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A9-4378-98F1-354568EDDBF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5.3999999999999999E-2</c:v>
                </c:pt>
                <c:pt idx="1">
                  <c:v>0.02</c:v>
                </c:pt>
                <c:pt idx="2">
                  <c:v>4.2999999999999997E-2</c:v>
                </c:pt>
                <c:pt idx="3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A9-4378-98F1-354568EDDBF7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0.14000000000000001</c:v>
                </c:pt>
                <c:pt idx="1">
                  <c:v>0.02</c:v>
                </c:pt>
                <c:pt idx="2">
                  <c:v>8.5999999999999993E-2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A9-4378-98F1-354568EDDBF7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0.12</c:v>
                </c:pt>
                <c:pt idx="2">
                  <c:v>0</c:v>
                </c:pt>
                <c:pt idx="3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A9-4378-98F1-354568EDD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115344"/>
        <c:axId val="946109648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93.39</c:v>
                </c:pt>
                <c:pt idx="1">
                  <c:v>51.9</c:v>
                </c:pt>
                <c:pt idx="2">
                  <c:v>68.569999999999993</c:v>
                </c:pt>
                <c:pt idx="3">
                  <c:v>109.48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3A9-4378-98F1-354568EDD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108144"/>
        <c:axId val="946114224"/>
      </c:lineChart>
      <c:catAx>
        <c:axId val="162011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9648"/>
        <c:crosses val="autoZero"/>
        <c:auto val="1"/>
        <c:lblAlgn val="ctr"/>
        <c:lblOffset val="100"/>
        <c:noMultiLvlLbl val="0"/>
      </c:catAx>
      <c:valAx>
        <c:axId val="94610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5344"/>
        <c:crosses val="autoZero"/>
        <c:crossBetween val="between"/>
      </c:valAx>
      <c:valAx>
        <c:axId val="94611422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08144"/>
        <c:crosses val="max"/>
        <c:crossBetween val="between"/>
      </c:valAx>
      <c:catAx>
        <c:axId val="1620108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1422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0.435</c:v>
                </c:pt>
                <c:pt idx="1">
                  <c:v>0.29099999999999998</c:v>
                </c:pt>
                <c:pt idx="2">
                  <c:v>0.35299999999999998</c:v>
                </c:pt>
                <c:pt idx="3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9-4A4C-8D38-C1EB2E768CC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0.26100000000000001</c:v>
                </c:pt>
                <c:pt idx="1">
                  <c:v>0.19800000000000001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9-4A4C-8D38-C1EB2E768CC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8.6999999999999994E-2</c:v>
                </c:pt>
                <c:pt idx="1">
                  <c:v>0.128</c:v>
                </c:pt>
                <c:pt idx="2">
                  <c:v>0.16400000000000001</c:v>
                </c:pt>
                <c:pt idx="3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9-4A4C-8D38-C1EB2E768CC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0.105</c:v>
                </c:pt>
                <c:pt idx="2">
                  <c:v>7.8E-2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9-4A4C-8D38-C1EB2E768CC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0.109</c:v>
                </c:pt>
                <c:pt idx="1">
                  <c:v>0.128</c:v>
                </c:pt>
                <c:pt idx="2">
                  <c:v>0.06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9-4A4C-8D38-C1EB2E768CC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0.128</c:v>
                </c:pt>
                <c:pt idx="2">
                  <c:v>9.5000000000000001E-2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99-4A4C-8D38-C1EB2E768CC0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2.3E-2</c:v>
                </c:pt>
                <c:pt idx="2">
                  <c:v>0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99-4A4C-8D38-C1EB2E768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116544"/>
        <c:axId val="946104656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58.7</c:v>
                </c:pt>
                <c:pt idx="1">
                  <c:v>105.7</c:v>
                </c:pt>
                <c:pt idx="2">
                  <c:v>84.05</c:v>
                </c:pt>
                <c:pt idx="3">
                  <c:v>78.17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99-4A4C-8D38-C1EB2E768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106144"/>
        <c:axId val="946120464"/>
      </c:lineChart>
      <c:catAx>
        <c:axId val="162011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4656"/>
        <c:crosses val="autoZero"/>
        <c:auto val="1"/>
        <c:lblAlgn val="ctr"/>
        <c:lblOffset val="100"/>
        <c:noMultiLvlLbl val="0"/>
      </c:catAx>
      <c:valAx>
        <c:axId val="94610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6544"/>
        <c:crosses val="autoZero"/>
        <c:crossBetween val="between"/>
      </c:valAx>
      <c:valAx>
        <c:axId val="94612046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06144"/>
        <c:crosses val="max"/>
        <c:crossBetween val="between"/>
      </c:valAx>
      <c:catAx>
        <c:axId val="1620106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2046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0.32300000000000001</c:v>
                </c:pt>
                <c:pt idx="1">
                  <c:v>0.222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5-445B-BED4-8419924FB23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0.25800000000000001</c:v>
                </c:pt>
                <c:pt idx="1">
                  <c:v>0.36399999999999999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5-445B-BED4-8419924FB23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8.5999999999999993E-2</c:v>
                </c:pt>
                <c:pt idx="1">
                  <c:v>0.16200000000000001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5-445B-BED4-8419924FB23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0.11799999999999999</c:v>
                </c:pt>
                <c:pt idx="1">
                  <c:v>7.0999999999999994E-2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5-445B-BED4-8419924FB238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5.3999999999999999E-2</c:v>
                </c:pt>
                <c:pt idx="1">
                  <c:v>0.10100000000000001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D5-445B-BED4-8419924FB238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0.14000000000000001</c:v>
                </c:pt>
                <c:pt idx="1">
                  <c:v>6.0999999999999999E-2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D5-445B-BED4-8419924FB238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2.1999999999999999E-2</c:v>
                </c:pt>
                <c:pt idx="1">
                  <c:v>0.02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D5-445B-BED4-8419924FB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116944"/>
        <c:axId val="946106736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0.0</c:formatCode>
                <c:ptCount val="3"/>
                <c:pt idx="0">
                  <c:v>95.16</c:v>
                </c:pt>
                <c:pt idx="1">
                  <c:v>84.24</c:v>
                </c:pt>
                <c:pt idx="2">
                  <c:v>77.92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D5-445B-BED4-8419924FB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112144"/>
        <c:axId val="946125872"/>
      </c:lineChart>
      <c:catAx>
        <c:axId val="162011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6736"/>
        <c:crosses val="autoZero"/>
        <c:auto val="1"/>
        <c:lblAlgn val="ctr"/>
        <c:lblOffset val="100"/>
        <c:noMultiLvlLbl val="0"/>
      </c:catAx>
      <c:valAx>
        <c:axId val="94610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6944"/>
        <c:crosses val="autoZero"/>
        <c:crossBetween val="between"/>
      </c:valAx>
      <c:valAx>
        <c:axId val="94612587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2144"/>
        <c:crosses val="max"/>
        <c:crossBetween val="between"/>
      </c:valAx>
      <c:catAx>
        <c:axId val="1620112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2587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0.35099999999999998</c:v>
                </c:pt>
                <c:pt idx="1">
                  <c:v>0.34799999999999998</c:v>
                </c:pt>
                <c:pt idx="2">
                  <c:v>0.34300000000000003</c:v>
                </c:pt>
                <c:pt idx="3">
                  <c:v>0.34300000000000003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A-4A0C-96A2-645BD79FCE4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0.23599999999999999</c:v>
                </c:pt>
                <c:pt idx="1">
                  <c:v>0.26800000000000002</c:v>
                </c:pt>
                <c:pt idx="2">
                  <c:v>0.24399999999999999</c:v>
                </c:pt>
                <c:pt idx="3">
                  <c:v>0.252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A-4A0C-96A2-645BD79FCE4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0.125</c:v>
                </c:pt>
                <c:pt idx="1">
                  <c:v>0.107</c:v>
                </c:pt>
                <c:pt idx="2">
                  <c:v>0.129</c:v>
                </c:pt>
                <c:pt idx="3">
                  <c:v>0.11700000000000001</c:v>
                </c:pt>
                <c:pt idx="4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A-4A0C-96A2-645BD79FCE4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7.8E-2</c:v>
                </c:pt>
                <c:pt idx="1">
                  <c:v>5.3999999999999999E-2</c:v>
                </c:pt>
                <c:pt idx="2">
                  <c:v>5.5E-2</c:v>
                </c:pt>
                <c:pt idx="3">
                  <c:v>8.4000000000000005E-2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0A-4A0C-96A2-645BD79FCE43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8.1000000000000003E-2</c:v>
                </c:pt>
                <c:pt idx="1">
                  <c:v>9.8000000000000004E-2</c:v>
                </c:pt>
                <c:pt idx="2">
                  <c:v>7.4999999999999997E-2</c:v>
                </c:pt>
                <c:pt idx="3">
                  <c:v>7.2999999999999995E-2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0A-4A0C-96A2-645BD79FCE43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0.10100000000000001</c:v>
                </c:pt>
                <c:pt idx="1">
                  <c:v>9.8000000000000004E-2</c:v>
                </c:pt>
                <c:pt idx="2">
                  <c:v>0.109</c:v>
                </c:pt>
                <c:pt idx="3">
                  <c:v>9.9000000000000005E-2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0A-4A0C-96A2-645BD79FCE43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2.7E-2</c:v>
                </c:pt>
                <c:pt idx="1">
                  <c:v>2.7E-2</c:v>
                </c:pt>
                <c:pt idx="2">
                  <c:v>4.4999999999999998E-2</c:v>
                </c:pt>
                <c:pt idx="3">
                  <c:v>3.3000000000000002E-2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0A-4A0C-96A2-645BD79F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074544"/>
        <c:axId val="389748560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0.0</c:formatCode>
                <c:ptCount val="5"/>
                <c:pt idx="0">
                  <c:v>86.25</c:v>
                </c:pt>
                <c:pt idx="1">
                  <c:v>85.04</c:v>
                </c:pt>
                <c:pt idx="2">
                  <c:v>84.48</c:v>
                </c:pt>
                <c:pt idx="3">
                  <c:v>84.47</c:v>
                </c:pt>
                <c:pt idx="4">
                  <c:v>76.069999999999993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60A-4A0C-96A2-645BD79F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790064"/>
        <c:axId val="389781008"/>
      </c:lineChart>
      <c:catAx>
        <c:axId val="162007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48560"/>
        <c:crosses val="autoZero"/>
        <c:auto val="1"/>
        <c:lblAlgn val="ctr"/>
        <c:lblOffset val="100"/>
        <c:noMultiLvlLbl val="0"/>
      </c:catAx>
      <c:valAx>
        <c:axId val="38974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074544"/>
        <c:crosses val="autoZero"/>
        <c:crossBetween val="between"/>
      </c:valAx>
      <c:valAx>
        <c:axId val="38978100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90064"/>
        <c:crosses val="max"/>
        <c:crossBetween val="between"/>
      </c:valAx>
      <c:catAx>
        <c:axId val="885790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8100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0.30199999999999999</c:v>
                </c:pt>
                <c:pt idx="1">
                  <c:v>0.436</c:v>
                </c:pt>
                <c:pt idx="2">
                  <c:v>0.39300000000000002</c:v>
                </c:pt>
                <c:pt idx="3">
                  <c:v>0.23499999999999999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A-4349-9652-40166BBC4DC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0.29499999999999998</c:v>
                </c:pt>
                <c:pt idx="1">
                  <c:v>0.10299999999999999</c:v>
                </c:pt>
                <c:pt idx="2">
                  <c:v>0.223</c:v>
                </c:pt>
                <c:pt idx="3">
                  <c:v>0.17599999999999999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CA-4349-9652-40166BBC4DC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0.11600000000000001</c:v>
                </c:pt>
                <c:pt idx="1">
                  <c:v>0.128</c:v>
                </c:pt>
                <c:pt idx="2">
                  <c:v>0.13400000000000001</c:v>
                </c:pt>
                <c:pt idx="3">
                  <c:v>0.11799999999999999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CA-4349-9652-40166BBC4DC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7.0000000000000007E-2</c:v>
                </c:pt>
                <c:pt idx="1">
                  <c:v>5.0999999999999997E-2</c:v>
                </c:pt>
                <c:pt idx="2">
                  <c:v>7.0999999999999994E-2</c:v>
                </c:pt>
                <c:pt idx="3">
                  <c:v>0.23499999999999999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CA-4349-9652-40166BBC4DC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5.3999999999999999E-2</c:v>
                </c:pt>
                <c:pt idx="1">
                  <c:v>0.128</c:v>
                </c:pt>
                <c:pt idx="2">
                  <c:v>0.107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CA-4349-9652-40166BBC4DC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0.154</c:v>
                </c:pt>
                <c:pt idx="2">
                  <c:v>2.7E-2</c:v>
                </c:pt>
                <c:pt idx="3">
                  <c:v>0.23499999999999999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CA-4349-9652-40166BBC4DCF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3.1E-2</c:v>
                </c:pt>
                <c:pt idx="1">
                  <c:v>0</c:v>
                </c:pt>
                <c:pt idx="2">
                  <c:v>4.4999999999999998E-2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CA-4349-9652-40166BBC4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94064"/>
        <c:axId val="389790160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Foglio1!$I$2:$I$6</c:f>
              <c:numCache>
                <c:formatCode>0.0</c:formatCode>
                <c:ptCount val="5"/>
                <c:pt idx="0">
                  <c:v>89.65</c:v>
                </c:pt>
                <c:pt idx="1">
                  <c:v>103.46</c:v>
                </c:pt>
                <c:pt idx="2">
                  <c:v>69.239999999999995</c:v>
                </c:pt>
                <c:pt idx="3">
                  <c:v>127.94</c:v>
                </c:pt>
                <c:pt idx="4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7CA-4349-9652-40166BBC4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795264"/>
        <c:axId val="389787664"/>
      </c:lineChart>
      <c:catAx>
        <c:axId val="88579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90160"/>
        <c:crosses val="autoZero"/>
        <c:auto val="1"/>
        <c:lblAlgn val="ctr"/>
        <c:lblOffset val="100"/>
        <c:noMultiLvlLbl val="0"/>
      </c:catAx>
      <c:valAx>
        <c:axId val="38979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94064"/>
        <c:crosses val="autoZero"/>
        <c:crossBetween val="between"/>
      </c:valAx>
      <c:valAx>
        <c:axId val="38978766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95264"/>
        <c:crosses val="max"/>
        <c:crossBetween val="between"/>
      </c:valAx>
      <c:catAx>
        <c:axId val="885795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8766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0.375</c:v>
                </c:pt>
                <c:pt idx="1">
                  <c:v>0.4</c:v>
                </c:pt>
                <c:pt idx="2">
                  <c:v>0.33300000000000002</c:v>
                </c:pt>
                <c:pt idx="3">
                  <c:v>0.36199999999999999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9-4246-A00F-39A319FF9F0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0.125</c:v>
                </c:pt>
                <c:pt idx="1">
                  <c:v>0.26700000000000002</c:v>
                </c:pt>
                <c:pt idx="2">
                  <c:v>0.218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A9-4246-A00F-39A319FF9F0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0.125</c:v>
                </c:pt>
                <c:pt idx="1">
                  <c:v>6.7000000000000004E-2</c:v>
                </c:pt>
                <c:pt idx="2">
                  <c:v>0.13200000000000001</c:v>
                </c:pt>
                <c:pt idx="3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A9-4246-A00F-39A319FF9F0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8.5999999999999993E-2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A9-4246-A00F-39A319FF9F03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0.25</c:v>
                </c:pt>
                <c:pt idx="1">
                  <c:v>0.05</c:v>
                </c:pt>
                <c:pt idx="2">
                  <c:v>9.8000000000000004E-2</c:v>
                </c:pt>
                <c:pt idx="3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A9-4246-A00F-39A319FF9F03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0.125</c:v>
                </c:pt>
                <c:pt idx="1">
                  <c:v>0.11700000000000001</c:v>
                </c:pt>
                <c:pt idx="2">
                  <c:v>0.115</c:v>
                </c:pt>
                <c:pt idx="3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A9-4246-A00F-39A319FF9F03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1.7000000000000001E-2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A9-4246-A00F-39A319FF9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92064"/>
        <c:axId val="389781424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112.5</c:v>
                </c:pt>
                <c:pt idx="1">
                  <c:v>77</c:v>
                </c:pt>
                <c:pt idx="2">
                  <c:v>94.66</c:v>
                </c:pt>
                <c:pt idx="3">
                  <c:v>62.33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4A9-4246-A00F-39A319FF9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793264"/>
        <c:axId val="389783088"/>
      </c:lineChart>
      <c:catAx>
        <c:axId val="88579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81424"/>
        <c:crosses val="autoZero"/>
        <c:auto val="1"/>
        <c:lblAlgn val="ctr"/>
        <c:lblOffset val="100"/>
        <c:noMultiLvlLbl val="0"/>
      </c:catAx>
      <c:valAx>
        <c:axId val="38978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92064"/>
        <c:crosses val="autoZero"/>
        <c:crossBetween val="between"/>
      </c:valAx>
      <c:valAx>
        <c:axId val="38978308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93264"/>
        <c:crosses val="max"/>
        <c:crossBetween val="between"/>
      </c:valAx>
      <c:catAx>
        <c:axId val="88579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8308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0.34899999999999998</c:v>
                </c:pt>
                <c:pt idx="1">
                  <c:v>0.438</c:v>
                </c:pt>
                <c:pt idx="2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C-4B5D-89C3-642F93860AB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0.217</c:v>
                </c:pt>
                <c:pt idx="1">
                  <c:v>0.20799999999999999</c:v>
                </c:pt>
                <c:pt idx="2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C-4B5D-89C3-642F93860AB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0.151</c:v>
                </c:pt>
                <c:pt idx="1">
                  <c:v>8.3000000000000004E-2</c:v>
                </c:pt>
                <c:pt idx="2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C-4B5D-89C3-642F93860AB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5.7000000000000002E-2</c:v>
                </c:pt>
                <c:pt idx="1">
                  <c:v>8.3000000000000004E-2</c:v>
                </c:pt>
                <c:pt idx="2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0C-4B5D-89C3-642F93860AB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6.6000000000000003E-2</c:v>
                </c:pt>
                <c:pt idx="1">
                  <c:v>7.2999999999999995E-2</c:v>
                </c:pt>
                <c:pt idx="2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C-4B5D-89C3-642F93860AB2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0.113</c:v>
                </c:pt>
                <c:pt idx="1">
                  <c:v>9.4E-2</c:v>
                </c:pt>
                <c:pt idx="2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0C-4B5D-89C3-642F93860AB2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4.7E-2</c:v>
                </c:pt>
                <c:pt idx="1">
                  <c:v>2.1000000000000001E-2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0C-4B5D-89C3-642F93860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95664"/>
        <c:axId val="389737744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Foglio1!$I$2:$I$4</c:f>
              <c:numCache>
                <c:formatCode>0.0</c:formatCode>
                <c:ptCount val="3"/>
                <c:pt idx="0">
                  <c:v>84.91</c:v>
                </c:pt>
                <c:pt idx="1">
                  <c:v>79.38</c:v>
                </c:pt>
                <c:pt idx="2">
                  <c:v>91.68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60C-4B5D-89C3-642F93860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790864"/>
        <c:axId val="389730256"/>
      </c:lineChart>
      <c:catAx>
        <c:axId val="88579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37744"/>
        <c:crosses val="autoZero"/>
        <c:auto val="1"/>
        <c:lblAlgn val="ctr"/>
        <c:lblOffset val="100"/>
        <c:noMultiLvlLbl val="0"/>
      </c:catAx>
      <c:valAx>
        <c:axId val="38973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95664"/>
        <c:crosses val="autoZero"/>
        <c:crossBetween val="between"/>
      </c:valAx>
      <c:valAx>
        <c:axId val="3897302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90864"/>
        <c:crosses val="max"/>
        <c:crossBetween val="between"/>
      </c:valAx>
      <c:catAx>
        <c:axId val="885790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302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1.2999999999999999E-2</c:v>
                </c:pt>
                <c:pt idx="1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9-4AB8-8678-B76F8CA52A0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0.20799999999999999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9-4AB8-8678-B76F8CA52A0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0.59099999999999997</c:v>
                </c:pt>
                <c:pt idx="1">
                  <c:v>0.56799999999999995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A9-4AB8-8678-B76F8CA52A0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0.188</c:v>
                </c:pt>
                <c:pt idx="1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A9-4AB8-8678-B76F8CA52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774416"/>
        <c:axId val="946103824"/>
      </c:barChart>
      <c:catAx>
        <c:axId val="893774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3824"/>
        <c:crosses val="autoZero"/>
        <c:auto val="1"/>
        <c:lblAlgn val="ctr"/>
        <c:lblOffset val="100"/>
        <c:noMultiLvlLbl val="0"/>
      </c:catAx>
      <c:valAx>
        <c:axId val="946103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7744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meno di mezzora (15)</c:v>
                </c:pt>
                <c:pt idx="1">
                  <c:v>mezzora-1 ora (45)</c:v>
                </c:pt>
                <c:pt idx="2">
                  <c:v>1-2 ore (90)</c:v>
                </c:pt>
                <c:pt idx="3">
                  <c:v>2-3 ore (150)</c:v>
                </c:pt>
                <c:pt idx="4">
                  <c:v>3-4 ore (210)</c:v>
                </c:pt>
                <c:pt idx="5">
                  <c:v>più di 4 ore (300)</c:v>
                </c:pt>
              </c:strCache>
            </c:strRef>
          </c:cat>
          <c:val>
            <c:numRef>
              <c:f>Foglio1!$B$2:$B$7</c:f>
              <c:numCache>
                <c:formatCode>#.0%</c:formatCode>
                <c:ptCount val="6"/>
                <c:pt idx="0">
                  <c:v>5.7000000000000002E-2</c:v>
                </c:pt>
                <c:pt idx="1">
                  <c:v>0.11700000000000001</c:v>
                </c:pt>
                <c:pt idx="2">
                  <c:v>0.24</c:v>
                </c:pt>
                <c:pt idx="3">
                  <c:v>0.28299999999999997</c:v>
                </c:pt>
                <c:pt idx="4">
                  <c:v>0.17299999999999999</c:v>
                </c:pt>
                <c:pt idx="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3-4693-8EFE-9807C94C2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7.8E-2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BF-4EB9-859A-496AE7A66F9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0.14299999999999999</c:v>
                </c:pt>
                <c:pt idx="1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BF-4EB9-859A-496AE7A66F9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0.188</c:v>
                </c:pt>
                <c:pt idx="1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BF-4EB9-859A-496AE7A66F9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0.247</c:v>
                </c:pt>
                <c:pt idx="1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BF-4EB9-859A-496AE7A66F9B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0.221</c:v>
                </c:pt>
                <c:pt idx="1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BF-4EB9-859A-496AE7A66F9B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0.123</c:v>
                </c:pt>
                <c:pt idx="1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BF-4EB9-859A-496AE7A66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383055"/>
        <c:axId val="1154110720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0.0</c:formatCode>
                <c:ptCount val="2"/>
                <c:pt idx="0">
                  <c:v>144.94</c:v>
                </c:pt>
                <c:pt idx="1">
                  <c:v>146.30000000000001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BF-4EB9-859A-496AE7A66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97055"/>
        <c:axId val="1154102400"/>
      </c:lineChart>
      <c:catAx>
        <c:axId val="245383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10720"/>
        <c:crosses val="autoZero"/>
        <c:auto val="1"/>
        <c:lblAlgn val="ctr"/>
        <c:lblOffset val="100"/>
        <c:noMultiLvlLbl val="0"/>
      </c:catAx>
      <c:valAx>
        <c:axId val="115411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83055"/>
        <c:crosses val="autoZero"/>
        <c:crossBetween val="between"/>
      </c:valAx>
      <c:valAx>
        <c:axId val="115410240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97055"/>
        <c:crosses val="max"/>
        <c:crossBetween val="between"/>
      </c:valAx>
      <c:catAx>
        <c:axId val="245397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10240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0.108</c:v>
                </c:pt>
                <c:pt idx="1">
                  <c:v>0.06</c:v>
                </c:pt>
                <c:pt idx="2">
                  <c:v>5.7000000000000002E-2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3-43E8-B148-734903C26C0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0.247</c:v>
                </c:pt>
                <c:pt idx="1">
                  <c:v>0.06</c:v>
                </c:pt>
                <c:pt idx="2">
                  <c:v>0.114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3-43E8-B148-734903C26C0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0.376</c:v>
                </c:pt>
                <c:pt idx="1">
                  <c:v>0.12</c:v>
                </c:pt>
                <c:pt idx="2">
                  <c:v>0.35699999999999998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3-43E8-B148-734903C26C0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0.129</c:v>
                </c:pt>
                <c:pt idx="1">
                  <c:v>0.52</c:v>
                </c:pt>
                <c:pt idx="2">
                  <c:v>0.25700000000000001</c:v>
                </c:pt>
                <c:pt idx="3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13-43E8-B148-734903C26C0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0.16</c:v>
                </c:pt>
                <c:pt idx="2">
                  <c:v>0.14299999999999999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13-43E8-B148-734903C26C0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0.08</c:v>
                </c:pt>
                <c:pt idx="2">
                  <c:v>7.0999999999999994E-2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3-43E8-B148-734903C26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401855"/>
        <c:axId val="1154090752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101.13</c:v>
                </c:pt>
                <c:pt idx="1">
                  <c:v>150</c:v>
                </c:pt>
                <c:pt idx="2">
                  <c:v>128.13999999999999</c:v>
                </c:pt>
                <c:pt idx="3">
                  <c:v>204.66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C13-43E8-B148-734903C26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88255"/>
        <c:axId val="1154092000"/>
      </c:lineChart>
      <c:catAx>
        <c:axId val="245401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90752"/>
        <c:crosses val="autoZero"/>
        <c:auto val="1"/>
        <c:lblAlgn val="ctr"/>
        <c:lblOffset val="100"/>
        <c:noMultiLvlLbl val="0"/>
      </c:catAx>
      <c:valAx>
        <c:axId val="115409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401855"/>
        <c:crosses val="autoZero"/>
        <c:crossBetween val="between"/>
      </c:valAx>
      <c:valAx>
        <c:axId val="115409200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88255"/>
        <c:crosses val="max"/>
        <c:crossBetween val="between"/>
      </c:valAx>
      <c:catAx>
        <c:axId val="245388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09200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5.8000000000000003E-2</c:v>
                </c:pt>
                <c:pt idx="2">
                  <c:v>6.9000000000000006E-2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B-49EF-AF30-82B6C8A5B3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0.13</c:v>
                </c:pt>
                <c:pt idx="1">
                  <c:v>5.8000000000000003E-2</c:v>
                </c:pt>
                <c:pt idx="2">
                  <c:v>0.129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B-49EF-AF30-82B6C8A5B30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0.28299999999999997</c:v>
                </c:pt>
                <c:pt idx="1">
                  <c:v>0.19800000000000001</c:v>
                </c:pt>
                <c:pt idx="2">
                  <c:v>0.26700000000000002</c:v>
                </c:pt>
                <c:pt idx="3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3B-49EF-AF30-82B6C8A5B30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0.37</c:v>
                </c:pt>
                <c:pt idx="1">
                  <c:v>0.30199999999999999</c:v>
                </c:pt>
                <c:pt idx="2">
                  <c:v>0.27600000000000002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3B-49EF-AF30-82B6C8A5B30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0.13</c:v>
                </c:pt>
                <c:pt idx="1">
                  <c:v>0.16300000000000001</c:v>
                </c:pt>
                <c:pt idx="2">
                  <c:v>0.155</c:v>
                </c:pt>
                <c:pt idx="3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3B-49EF-AF30-82B6C8A5B30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0.221</c:v>
                </c:pt>
                <c:pt idx="2">
                  <c:v>0.10299999999999999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3B-49EF-AF30-82B6C8A5B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384255"/>
        <c:axId val="1154094080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121.63</c:v>
                </c:pt>
                <c:pt idx="1">
                  <c:v>167.09</c:v>
                </c:pt>
                <c:pt idx="2">
                  <c:v>135.91</c:v>
                </c:pt>
                <c:pt idx="3">
                  <c:v>152.88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13B-49EF-AF30-82B6C8A5B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82655"/>
        <c:axId val="1154087840"/>
      </c:lineChart>
      <c:catAx>
        <c:axId val="245384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94080"/>
        <c:crosses val="autoZero"/>
        <c:auto val="1"/>
        <c:lblAlgn val="ctr"/>
        <c:lblOffset val="100"/>
        <c:noMultiLvlLbl val="0"/>
      </c:catAx>
      <c:valAx>
        <c:axId val="115409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84255"/>
        <c:crosses val="autoZero"/>
        <c:crossBetween val="between"/>
      </c:valAx>
      <c:valAx>
        <c:axId val="115408784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82655"/>
        <c:crosses val="max"/>
        <c:crossBetween val="between"/>
      </c:valAx>
      <c:catAx>
        <c:axId val="2453826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08784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7.4999999999999997E-2</c:v>
                </c:pt>
                <c:pt idx="1">
                  <c:v>5.0999999999999997E-2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C4-4516-A87A-7985DA99AF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0.108</c:v>
                </c:pt>
                <c:pt idx="1">
                  <c:v>9.0999999999999998E-2</c:v>
                </c:pt>
                <c:pt idx="2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4-4516-A87A-7985DA99AF8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0.28999999999999998</c:v>
                </c:pt>
                <c:pt idx="1">
                  <c:v>0.24199999999999999</c:v>
                </c:pt>
                <c:pt idx="2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C4-4516-A87A-7985DA99AF8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0.25800000000000001</c:v>
                </c:pt>
                <c:pt idx="1">
                  <c:v>0.34300000000000003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C4-4516-A87A-7985DA99AF8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0.14000000000000001</c:v>
                </c:pt>
                <c:pt idx="1">
                  <c:v>0.17199999999999999</c:v>
                </c:pt>
                <c:pt idx="2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C4-4516-A87A-7985DA99AF8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0.129</c:v>
                </c:pt>
                <c:pt idx="1">
                  <c:v>0.10100000000000001</c:v>
                </c:pt>
                <c:pt idx="2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C4-4516-A87A-7985DA99A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391855"/>
        <c:axId val="1154103232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0.0</c:formatCode>
                <c:ptCount val="3"/>
                <c:pt idx="0">
                  <c:v>138.87</c:v>
                </c:pt>
                <c:pt idx="1">
                  <c:v>144.55000000000001</c:v>
                </c:pt>
                <c:pt idx="2">
                  <c:v>152.36000000000001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4C4-4516-A87A-7985DA99A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87855"/>
        <c:axId val="1154105312"/>
      </c:lineChart>
      <c:catAx>
        <c:axId val="245391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03232"/>
        <c:crosses val="autoZero"/>
        <c:auto val="1"/>
        <c:lblAlgn val="ctr"/>
        <c:lblOffset val="100"/>
        <c:noMultiLvlLbl val="0"/>
      </c:catAx>
      <c:valAx>
        <c:axId val="115410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91855"/>
        <c:crosses val="autoZero"/>
        <c:crossBetween val="between"/>
      </c:valAx>
      <c:valAx>
        <c:axId val="115410531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87855"/>
        <c:crosses val="max"/>
        <c:crossBetween val="between"/>
      </c:valAx>
      <c:catAx>
        <c:axId val="2453878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10531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5.7000000000000002E-2</c:v>
                </c:pt>
                <c:pt idx="1">
                  <c:v>6.3E-2</c:v>
                </c:pt>
                <c:pt idx="2">
                  <c:v>5.5E-2</c:v>
                </c:pt>
                <c:pt idx="3">
                  <c:v>5.8000000000000003E-2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9-4B06-A74B-DD7EE3D4912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0.115</c:v>
                </c:pt>
                <c:pt idx="1">
                  <c:v>0.11600000000000001</c:v>
                </c:pt>
                <c:pt idx="2">
                  <c:v>9.5000000000000001E-2</c:v>
                </c:pt>
                <c:pt idx="3">
                  <c:v>0.109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B9-4B06-A74B-DD7EE3D4912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0.24</c:v>
                </c:pt>
                <c:pt idx="1">
                  <c:v>0.27700000000000002</c:v>
                </c:pt>
                <c:pt idx="2">
                  <c:v>0.26900000000000002</c:v>
                </c:pt>
                <c:pt idx="3">
                  <c:v>0.248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B9-4B06-A74B-DD7EE3D4912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0.28699999999999998</c:v>
                </c:pt>
                <c:pt idx="1">
                  <c:v>0.28599999999999998</c:v>
                </c:pt>
                <c:pt idx="2">
                  <c:v>0.27900000000000003</c:v>
                </c:pt>
                <c:pt idx="3">
                  <c:v>0.28799999999999998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B9-4B06-A74B-DD7EE3D4912E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0.16900000000000001</c:v>
                </c:pt>
                <c:pt idx="1">
                  <c:v>0.11600000000000001</c:v>
                </c:pt>
                <c:pt idx="2">
                  <c:v>0.16900000000000001</c:v>
                </c:pt>
                <c:pt idx="3">
                  <c:v>0.17899999999999999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B9-4B06-A74B-DD7EE3D4912E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0.14299999999999999</c:v>
                </c:pt>
                <c:pt idx="2">
                  <c:v>0.13400000000000001</c:v>
                </c:pt>
                <c:pt idx="3">
                  <c:v>0.11700000000000001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B9-4B06-A74B-DD7EE3D4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076176"/>
        <c:axId val="1149139248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0.0</c:formatCode>
                <c:ptCount val="5"/>
                <c:pt idx="0">
                  <c:v>145.69</c:v>
                </c:pt>
                <c:pt idx="1">
                  <c:v>141.16</c:v>
                </c:pt>
                <c:pt idx="2">
                  <c:v>146.87</c:v>
                </c:pt>
                <c:pt idx="3">
                  <c:v>143.97999999999999</c:v>
                </c:pt>
                <c:pt idx="4">
                  <c:v>136.61000000000001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1B9-4B06-A74B-DD7EE3D4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093776"/>
        <c:axId val="393736464"/>
      </c:lineChart>
      <c:catAx>
        <c:axId val="161707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39248"/>
        <c:crosses val="autoZero"/>
        <c:auto val="1"/>
        <c:lblAlgn val="ctr"/>
        <c:lblOffset val="100"/>
        <c:noMultiLvlLbl val="0"/>
      </c:catAx>
      <c:valAx>
        <c:axId val="114913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76176"/>
        <c:crosses val="autoZero"/>
        <c:crossBetween val="between"/>
      </c:valAx>
      <c:valAx>
        <c:axId val="39373646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93776"/>
        <c:crosses val="max"/>
        <c:crossBetween val="between"/>
      </c:valAx>
      <c:catAx>
        <c:axId val="161709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3646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4.7E-2</c:v>
                </c:pt>
                <c:pt idx="1">
                  <c:v>2.5999999999999999E-2</c:v>
                </c:pt>
                <c:pt idx="2">
                  <c:v>0.08</c:v>
                </c:pt>
                <c:pt idx="3">
                  <c:v>5.8999999999999997E-2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A-4B94-9F0C-93A2B998FB7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8.5000000000000006E-2</c:v>
                </c:pt>
                <c:pt idx="1">
                  <c:v>0.154</c:v>
                </c:pt>
                <c:pt idx="2">
                  <c:v>0.107</c:v>
                </c:pt>
                <c:pt idx="3">
                  <c:v>0.29399999999999998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A-4B94-9F0C-93A2B998FB7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0.31</c:v>
                </c:pt>
                <c:pt idx="1">
                  <c:v>7.6999999999999999E-2</c:v>
                </c:pt>
                <c:pt idx="2">
                  <c:v>0.23200000000000001</c:v>
                </c:pt>
                <c:pt idx="3">
                  <c:v>0.17599999999999999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A-4B94-9F0C-93A2B998FB7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0.25600000000000001</c:v>
                </c:pt>
                <c:pt idx="1">
                  <c:v>0.25600000000000001</c:v>
                </c:pt>
                <c:pt idx="2">
                  <c:v>0.32100000000000001</c:v>
                </c:pt>
                <c:pt idx="3">
                  <c:v>0.29399999999999998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FA-4B94-9F0C-93A2B998FB7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0.19400000000000001</c:v>
                </c:pt>
                <c:pt idx="1">
                  <c:v>0.308</c:v>
                </c:pt>
                <c:pt idx="2">
                  <c:v>0.125</c:v>
                </c:pt>
                <c:pt idx="3">
                  <c:v>5.8999999999999997E-2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FA-4B94-9F0C-93A2B998FB7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0.109</c:v>
                </c:pt>
                <c:pt idx="1">
                  <c:v>0.17899999999999999</c:v>
                </c:pt>
                <c:pt idx="2">
                  <c:v>0.13400000000000001</c:v>
                </c:pt>
                <c:pt idx="3">
                  <c:v>0.11799999999999999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FA-4B94-9F0C-93A2B998F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093376"/>
        <c:axId val="393728560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Foglio1!$H$2:$H$6</c:f>
              <c:numCache>
                <c:formatCode>0.0</c:formatCode>
                <c:ptCount val="5"/>
                <c:pt idx="0">
                  <c:v>144.07</c:v>
                </c:pt>
                <c:pt idx="1">
                  <c:v>171.15</c:v>
                </c:pt>
                <c:pt idx="2">
                  <c:v>141.56</c:v>
                </c:pt>
                <c:pt idx="3">
                  <c:v>121.76</c:v>
                </c:pt>
                <c:pt idx="4">
                  <c:v>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FA-4B94-9F0C-93A2B998F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088976"/>
        <c:axId val="393751440"/>
      </c:lineChart>
      <c:catAx>
        <c:axId val="161709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28560"/>
        <c:crosses val="autoZero"/>
        <c:auto val="1"/>
        <c:lblAlgn val="ctr"/>
        <c:lblOffset val="100"/>
        <c:noMultiLvlLbl val="0"/>
      </c:catAx>
      <c:valAx>
        <c:axId val="39372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93376"/>
        <c:crosses val="autoZero"/>
        <c:crossBetween val="between"/>
      </c:valAx>
      <c:valAx>
        <c:axId val="39375144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88976"/>
        <c:crosses val="max"/>
        <c:crossBetween val="between"/>
      </c:valAx>
      <c:catAx>
        <c:axId val="1617088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5144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4.5999999999999999E-2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3-46BB-8178-16F98558DF2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0.125</c:v>
                </c:pt>
                <c:pt idx="1">
                  <c:v>0.13300000000000001</c:v>
                </c:pt>
                <c:pt idx="2">
                  <c:v>9.8000000000000004E-2</c:v>
                </c:pt>
                <c:pt idx="3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3-46BB-8178-16F98558DF2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0.75</c:v>
                </c:pt>
                <c:pt idx="1">
                  <c:v>0.217</c:v>
                </c:pt>
                <c:pt idx="2">
                  <c:v>0.21299999999999999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03-46BB-8178-16F98558DF2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0.35</c:v>
                </c:pt>
                <c:pt idx="2">
                  <c:v>0.29899999999999999</c:v>
                </c:pt>
                <c:pt idx="3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03-46BB-8178-16F98558DF2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0.11700000000000001</c:v>
                </c:pt>
                <c:pt idx="2">
                  <c:v>0.19500000000000001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03-46BB-8178-16F98558DF22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0.125</c:v>
                </c:pt>
                <c:pt idx="1">
                  <c:v>0.13300000000000001</c:v>
                </c:pt>
                <c:pt idx="2">
                  <c:v>0.14899999999999999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03-46BB-8178-16F98558D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087376"/>
        <c:axId val="393728976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110.63</c:v>
                </c:pt>
                <c:pt idx="1">
                  <c:v>143.25</c:v>
                </c:pt>
                <c:pt idx="2">
                  <c:v>154.91</c:v>
                </c:pt>
                <c:pt idx="3">
                  <c:v>124.91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803-46BB-8178-16F98558D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092976"/>
        <c:axId val="393735632"/>
      </c:lineChart>
      <c:catAx>
        <c:axId val="1617087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28976"/>
        <c:crosses val="autoZero"/>
        <c:auto val="1"/>
        <c:lblAlgn val="ctr"/>
        <c:lblOffset val="100"/>
        <c:noMultiLvlLbl val="0"/>
      </c:catAx>
      <c:valAx>
        <c:axId val="39372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87376"/>
        <c:crosses val="autoZero"/>
        <c:crossBetween val="between"/>
      </c:valAx>
      <c:valAx>
        <c:axId val="39373563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92976"/>
        <c:crosses val="max"/>
        <c:crossBetween val="between"/>
      </c:valAx>
      <c:catAx>
        <c:axId val="1617092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3563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6.6000000000000003E-2</c:v>
                </c:pt>
                <c:pt idx="1">
                  <c:v>4.2000000000000003E-2</c:v>
                </c:pt>
                <c:pt idx="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8-427F-9748-1B0CC64835D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0.113</c:v>
                </c:pt>
                <c:pt idx="1">
                  <c:v>0.125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8-427F-9748-1B0CC64835D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0.311</c:v>
                </c:pt>
                <c:pt idx="1">
                  <c:v>0.26</c:v>
                </c:pt>
                <c:pt idx="2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8-427F-9748-1B0CC64835D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0.22600000000000001</c:v>
                </c:pt>
                <c:pt idx="1">
                  <c:v>0.219</c:v>
                </c:pt>
                <c:pt idx="2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B8-427F-9748-1B0CC64835D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0.151</c:v>
                </c:pt>
                <c:pt idx="1">
                  <c:v>0.219</c:v>
                </c:pt>
                <c:pt idx="2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B8-427F-9748-1B0CC64835D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0.13200000000000001</c:v>
                </c:pt>
                <c:pt idx="1">
                  <c:v>0.13500000000000001</c:v>
                </c:pt>
                <c:pt idx="2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B8-427F-9748-1B0CC6483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076576"/>
        <c:axId val="393743536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Foglio1!$H$2:$H$4</c:f>
              <c:numCache>
                <c:formatCode>0.0</c:formatCode>
                <c:ptCount val="3"/>
                <c:pt idx="0">
                  <c:v>139.38999999999999</c:v>
                </c:pt>
                <c:pt idx="1">
                  <c:v>149.06</c:v>
                </c:pt>
                <c:pt idx="2">
                  <c:v>148.93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4B8-427F-9748-1B0CC6483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079776"/>
        <c:axId val="393731888"/>
      </c:lineChart>
      <c:catAx>
        <c:axId val="161707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43536"/>
        <c:crosses val="autoZero"/>
        <c:auto val="1"/>
        <c:lblAlgn val="ctr"/>
        <c:lblOffset val="100"/>
        <c:noMultiLvlLbl val="0"/>
      </c:catAx>
      <c:valAx>
        <c:axId val="39374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76576"/>
        <c:crosses val="autoZero"/>
        <c:crossBetween val="between"/>
      </c:valAx>
      <c:valAx>
        <c:axId val="39373188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79776"/>
        <c:crosses val="max"/>
        <c:crossBetween val="between"/>
      </c:valAx>
      <c:catAx>
        <c:axId val="161707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3188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1-2 ore (90)</c:v>
                </c:pt>
                <c:pt idx="1">
                  <c:v>2-3 ore (150)</c:v>
                </c:pt>
                <c:pt idx="2">
                  <c:v>3-4 ore (210)</c:v>
                </c:pt>
                <c:pt idx="3">
                  <c:v>più di 4 ore (300)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0.38100000000000001</c:v>
                </c:pt>
                <c:pt idx="1">
                  <c:v>0.27800000000000002</c:v>
                </c:pt>
                <c:pt idx="2">
                  <c:v>0.216</c:v>
                </c:pt>
                <c:pt idx="3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6-47B4-8C8F-0BBAA3F57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</c:v>
                </c:pt>
                <c:pt idx="2">
                  <c:v>7.0999999999999994E-2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F-457E-8894-7BC63A386BF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0.28000000000000003</c:v>
                </c:pt>
                <c:pt idx="1">
                  <c:v>0.18</c:v>
                </c:pt>
                <c:pt idx="2">
                  <c:v>0.24299999999999999</c:v>
                </c:pt>
                <c:pt idx="3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F-457E-8894-7BC63A386BF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0.47299999999999998</c:v>
                </c:pt>
                <c:pt idx="1">
                  <c:v>0.52</c:v>
                </c:pt>
                <c:pt idx="2">
                  <c:v>0.51400000000000001</c:v>
                </c:pt>
                <c:pt idx="3">
                  <c:v>0.78200000000000003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F-457E-8894-7BC63A386BF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0.22600000000000001</c:v>
                </c:pt>
                <c:pt idx="1">
                  <c:v>0.3</c:v>
                </c:pt>
                <c:pt idx="2">
                  <c:v>0.17100000000000001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7F-457E-8894-7BC63A386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772816"/>
        <c:axId val="946112144"/>
      </c:barChart>
      <c:catAx>
        <c:axId val="89377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2144"/>
        <c:crosses val="autoZero"/>
        <c:auto val="1"/>
        <c:lblAlgn val="ctr"/>
        <c:lblOffset val="100"/>
        <c:noMultiLvlLbl val="0"/>
      </c:catAx>
      <c:valAx>
        <c:axId val="9461121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7728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0.39100000000000001</c:v>
                </c:pt>
                <c:pt idx="1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5-4819-8868-E7B820FA599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0.23899999999999999</c:v>
                </c:pt>
                <c:pt idx="1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5-4819-8868-E7B820FA599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0.28299999999999997</c:v>
                </c:pt>
                <c:pt idx="1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55-4819-8868-E7B820FA599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8.6999999999999994E-2</c:v>
                </c:pt>
                <c:pt idx="1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55-4819-8868-E7B820FA5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80688"/>
        <c:axId val="895482000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0.0</c:formatCode>
                <c:ptCount val="2"/>
                <c:pt idx="0">
                  <c:v>156.52000000000001</c:v>
                </c:pt>
                <c:pt idx="1">
                  <c:v>160.59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255-4819-8868-E7B820FA5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588688"/>
        <c:axId val="895483248"/>
      </c:lineChart>
      <c:catAx>
        <c:axId val="94658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5482000"/>
        <c:crosses val="autoZero"/>
        <c:auto val="1"/>
        <c:lblAlgn val="ctr"/>
        <c:lblOffset val="100"/>
        <c:noMultiLvlLbl val="0"/>
      </c:catAx>
      <c:valAx>
        <c:axId val="89548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80688"/>
        <c:crosses val="autoZero"/>
        <c:crossBetween val="between"/>
      </c:valAx>
      <c:valAx>
        <c:axId val="89548324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88688"/>
        <c:crosses val="max"/>
        <c:crossBetween val="between"/>
      </c:valAx>
      <c:catAx>
        <c:axId val="94658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548324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0.37</c:v>
                </c:pt>
                <c:pt idx="1">
                  <c:v>0.8</c:v>
                </c:pt>
                <c:pt idx="2">
                  <c:v>0.5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1-462D-BC97-27CEDF6D9EB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0.1</c:v>
                </c:pt>
                <c:pt idx="2">
                  <c:v>0.3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1-462D-BC97-27CEDF6D9EB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0.222</c:v>
                </c:pt>
                <c:pt idx="1">
                  <c:v>0</c:v>
                </c:pt>
                <c:pt idx="2">
                  <c:v>0.2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51-462D-BC97-27CEDF6D9EB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7.3999999999999996E-2</c:v>
                </c:pt>
                <c:pt idx="1">
                  <c:v>0.1</c:v>
                </c:pt>
                <c:pt idx="2">
                  <c:v>0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51-462D-BC97-27CEDF6D9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76288"/>
        <c:axId val="895488240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152.22</c:v>
                </c:pt>
                <c:pt idx="1">
                  <c:v>117</c:v>
                </c:pt>
                <c:pt idx="2">
                  <c:v>132</c:v>
                </c:pt>
                <c:pt idx="3">
                  <c:v>175.8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51-462D-BC97-27CEDF6D9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592688"/>
        <c:axId val="895488656"/>
      </c:lineChart>
      <c:catAx>
        <c:axId val="946576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5488240"/>
        <c:crosses val="autoZero"/>
        <c:auto val="1"/>
        <c:lblAlgn val="ctr"/>
        <c:lblOffset val="100"/>
        <c:noMultiLvlLbl val="0"/>
      </c:catAx>
      <c:valAx>
        <c:axId val="89548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76288"/>
        <c:crosses val="autoZero"/>
        <c:crossBetween val="between"/>
      </c:valAx>
      <c:valAx>
        <c:axId val="8954886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92688"/>
        <c:crosses val="max"/>
        <c:crossBetween val="between"/>
      </c:valAx>
      <c:catAx>
        <c:axId val="94659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54886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0.375</c:v>
                </c:pt>
                <c:pt idx="1">
                  <c:v>0.222</c:v>
                </c:pt>
                <c:pt idx="2">
                  <c:v>0.5</c:v>
                </c:pt>
                <c:pt idx="3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E-41A1-8A57-7B4961E6EC2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0.375</c:v>
                </c:pt>
                <c:pt idx="1">
                  <c:v>0.33300000000000002</c:v>
                </c:pt>
                <c:pt idx="2">
                  <c:v>0.214</c:v>
                </c:pt>
                <c:pt idx="3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DE-41A1-8A57-7B4961E6EC2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0.25</c:v>
                </c:pt>
                <c:pt idx="1">
                  <c:v>0.222</c:v>
                </c:pt>
                <c:pt idx="2">
                  <c:v>0.214</c:v>
                </c:pt>
                <c:pt idx="3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DE-41A1-8A57-7B4961E6EC2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0.222</c:v>
                </c:pt>
                <c:pt idx="2">
                  <c:v>7.0999999999999994E-2</c:v>
                </c:pt>
                <c:pt idx="3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DE-41A1-8A57-7B4961E6E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70688"/>
        <c:axId val="895473264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142.5</c:v>
                </c:pt>
                <c:pt idx="1">
                  <c:v>183.33</c:v>
                </c:pt>
                <c:pt idx="2">
                  <c:v>143.57</c:v>
                </c:pt>
                <c:pt idx="3">
                  <c:v>147.27000000000001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DE-41A1-8A57-7B4961E6E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575888"/>
        <c:axId val="895487408"/>
      </c:lineChart>
      <c:catAx>
        <c:axId val="94657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5473264"/>
        <c:crosses val="autoZero"/>
        <c:auto val="1"/>
        <c:lblAlgn val="ctr"/>
        <c:lblOffset val="100"/>
        <c:noMultiLvlLbl val="0"/>
      </c:catAx>
      <c:valAx>
        <c:axId val="89547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70688"/>
        <c:crosses val="autoZero"/>
        <c:crossBetween val="between"/>
      </c:valAx>
      <c:valAx>
        <c:axId val="89548740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75888"/>
        <c:crosses val="max"/>
        <c:crossBetween val="between"/>
      </c:valAx>
      <c:catAx>
        <c:axId val="946575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548740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0.59399999999999997</c:v>
                </c:pt>
                <c:pt idx="1">
                  <c:v>0.222</c:v>
                </c:pt>
                <c:pt idx="2">
                  <c:v>0.34499999999999997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2-4FB0-AA6F-E32997FE13B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0.219</c:v>
                </c:pt>
                <c:pt idx="1">
                  <c:v>0.47199999999999998</c:v>
                </c:pt>
                <c:pt idx="2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82-4FB0-AA6F-E32997FE13B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0.125</c:v>
                </c:pt>
                <c:pt idx="1">
                  <c:v>0.16700000000000001</c:v>
                </c:pt>
                <c:pt idx="2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82-4FB0-AA6F-E32997FE13B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6.3E-2</c:v>
                </c:pt>
                <c:pt idx="1">
                  <c:v>0.13900000000000001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82-4FB0-AA6F-E32997FE1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78688"/>
        <c:axId val="895479088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0.0</c:formatCode>
                <c:ptCount val="3"/>
                <c:pt idx="0">
                  <c:v>131.25</c:v>
                </c:pt>
                <c:pt idx="1">
                  <c:v>167.5</c:v>
                </c:pt>
                <c:pt idx="2">
                  <c:v>177.93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C82-4FB0-AA6F-E32997FE1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571888"/>
        <c:axId val="895478672"/>
      </c:lineChart>
      <c:catAx>
        <c:axId val="94657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5479088"/>
        <c:crosses val="autoZero"/>
        <c:auto val="1"/>
        <c:lblAlgn val="ctr"/>
        <c:lblOffset val="100"/>
        <c:noMultiLvlLbl val="0"/>
      </c:catAx>
      <c:valAx>
        <c:axId val="89547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78688"/>
        <c:crosses val="autoZero"/>
        <c:crossBetween val="between"/>
      </c:valAx>
      <c:valAx>
        <c:axId val="89547867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71888"/>
        <c:crosses val="max"/>
        <c:crossBetween val="between"/>
      </c:valAx>
      <c:catAx>
        <c:axId val="946571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547867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0.38100000000000001</c:v>
                </c:pt>
                <c:pt idx="1">
                  <c:v>0.35899999999999999</c:v>
                </c:pt>
                <c:pt idx="2">
                  <c:v>0.35399999999999998</c:v>
                </c:pt>
                <c:pt idx="3">
                  <c:v>0.40699999999999997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0-4A5C-9891-7D749372ED2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0.27800000000000002</c:v>
                </c:pt>
                <c:pt idx="1">
                  <c:v>0.23100000000000001</c:v>
                </c:pt>
                <c:pt idx="2">
                  <c:v>0.29199999999999998</c:v>
                </c:pt>
                <c:pt idx="3">
                  <c:v>0.25600000000000001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40-4A5C-9891-7D749372ED2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0.216</c:v>
                </c:pt>
                <c:pt idx="1">
                  <c:v>0.308</c:v>
                </c:pt>
                <c:pt idx="2">
                  <c:v>0.246</c:v>
                </c:pt>
                <c:pt idx="3">
                  <c:v>0.221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40-4A5C-9891-7D749372ED2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0.124</c:v>
                </c:pt>
                <c:pt idx="1">
                  <c:v>0.10299999999999999</c:v>
                </c:pt>
                <c:pt idx="2">
                  <c:v>0.108</c:v>
                </c:pt>
                <c:pt idx="3">
                  <c:v>0.11600000000000001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40-4A5C-9891-7D749372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21200"/>
        <c:axId val="1149123856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0.0</c:formatCode>
                <c:ptCount val="5"/>
                <c:pt idx="0">
                  <c:v>158.66</c:v>
                </c:pt>
                <c:pt idx="1">
                  <c:v>162.31</c:v>
                </c:pt>
                <c:pt idx="2">
                  <c:v>159.69</c:v>
                </c:pt>
                <c:pt idx="3">
                  <c:v>156.28</c:v>
                </c:pt>
                <c:pt idx="4">
                  <c:v>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40-4A5C-9891-7D749372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9383600"/>
        <c:axId val="1149123440"/>
      </c:lineChart>
      <c:catAx>
        <c:axId val="114942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23856"/>
        <c:crosses val="autoZero"/>
        <c:auto val="1"/>
        <c:lblAlgn val="ctr"/>
        <c:lblOffset val="100"/>
        <c:noMultiLvlLbl val="0"/>
      </c:catAx>
      <c:valAx>
        <c:axId val="114912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21200"/>
        <c:crosses val="autoZero"/>
        <c:crossBetween val="between"/>
      </c:valAx>
      <c:valAx>
        <c:axId val="114912344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83600"/>
        <c:crosses val="max"/>
        <c:crossBetween val="between"/>
      </c:valAx>
      <c:catAx>
        <c:axId val="114938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912344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0.38900000000000001</c:v>
                </c:pt>
                <c:pt idx="1">
                  <c:v>0.41199999999999998</c:v>
                </c:pt>
                <c:pt idx="2">
                  <c:v>0.371</c:v>
                </c:pt>
                <c:pt idx="3">
                  <c:v>0.33300000000000002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C-4573-98B1-4DEAA5A3A9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0.30599999999999999</c:v>
                </c:pt>
                <c:pt idx="1">
                  <c:v>0.29399999999999998</c:v>
                </c:pt>
                <c:pt idx="2">
                  <c:v>0.25700000000000001</c:v>
                </c:pt>
                <c:pt idx="3">
                  <c:v>0.222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C-4573-98B1-4DEAA5A3A97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0.19400000000000001</c:v>
                </c:pt>
                <c:pt idx="1">
                  <c:v>0.23499999999999999</c:v>
                </c:pt>
                <c:pt idx="2">
                  <c:v>0.2</c:v>
                </c:pt>
                <c:pt idx="3">
                  <c:v>0.33300000000000002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C-4573-98B1-4DEAA5A3A97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0.111</c:v>
                </c:pt>
                <c:pt idx="1">
                  <c:v>5.8999999999999997E-2</c:v>
                </c:pt>
                <c:pt idx="2">
                  <c:v>0.17100000000000001</c:v>
                </c:pt>
                <c:pt idx="3">
                  <c:v>0.111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9C-4573-98B1-4DEAA5A3A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358400"/>
        <c:axId val="1149121360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0.0</c:formatCode>
                <c:ptCount val="5"/>
                <c:pt idx="0">
                  <c:v>155</c:v>
                </c:pt>
                <c:pt idx="1">
                  <c:v>148.24</c:v>
                </c:pt>
                <c:pt idx="2">
                  <c:v>165.43</c:v>
                </c:pt>
                <c:pt idx="3">
                  <c:v>166.67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9C-4573-98B1-4DEAA5A3A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9375600"/>
        <c:axId val="1149132176"/>
      </c:lineChart>
      <c:catAx>
        <c:axId val="114935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21360"/>
        <c:crosses val="autoZero"/>
        <c:auto val="1"/>
        <c:lblAlgn val="ctr"/>
        <c:lblOffset val="100"/>
        <c:noMultiLvlLbl val="0"/>
      </c:catAx>
      <c:valAx>
        <c:axId val="11491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58400"/>
        <c:crosses val="autoZero"/>
        <c:crossBetween val="between"/>
      </c:valAx>
      <c:valAx>
        <c:axId val="114913217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75600"/>
        <c:crosses val="max"/>
        <c:crossBetween val="between"/>
      </c:valAx>
      <c:catAx>
        <c:axId val="1149375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913217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0.38100000000000001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6-409E-81F3-4BE972E0D0D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0.58299999999999996</c:v>
                </c:pt>
                <c:pt idx="2">
                  <c:v>0.254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D6-409E-81F3-4BE972E0D0D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1</c:v>
                </c:pt>
                <c:pt idx="1">
                  <c:v>0.16700000000000001</c:v>
                </c:pt>
                <c:pt idx="2">
                  <c:v>0.20599999999999999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D6-409E-81F3-4BE972E0D0D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0.159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D6-409E-81F3-4BE972E0D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372800"/>
        <c:axId val="1149128016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210</c:v>
                </c:pt>
                <c:pt idx="1">
                  <c:v>145</c:v>
                </c:pt>
                <c:pt idx="2">
                  <c:v>163.33000000000001</c:v>
                </c:pt>
                <c:pt idx="3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D6-409E-81F3-4BE972E0D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9371600"/>
        <c:axId val="1149119696"/>
      </c:lineChart>
      <c:catAx>
        <c:axId val="114937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28016"/>
        <c:crosses val="autoZero"/>
        <c:auto val="1"/>
        <c:lblAlgn val="ctr"/>
        <c:lblOffset val="100"/>
        <c:noMultiLvlLbl val="0"/>
      </c:catAx>
      <c:valAx>
        <c:axId val="114912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72800"/>
        <c:crosses val="autoZero"/>
        <c:crossBetween val="between"/>
      </c:valAx>
      <c:valAx>
        <c:axId val="114911969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71600"/>
        <c:crosses val="max"/>
        <c:crossBetween val="between"/>
      </c:valAx>
      <c:catAx>
        <c:axId val="1149371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911969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0.46200000000000002</c:v>
                </c:pt>
                <c:pt idx="1">
                  <c:v>0.36</c:v>
                </c:pt>
                <c:pt idx="2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A-416A-B220-D5D5C3C6CC9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0.23100000000000001</c:v>
                </c:pt>
                <c:pt idx="1">
                  <c:v>0.2</c:v>
                </c:pt>
                <c:pt idx="2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7A-416A-B220-D5D5C3C6CC9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0.128</c:v>
                </c:pt>
                <c:pt idx="1">
                  <c:v>0.32</c:v>
                </c:pt>
                <c:pt idx="2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7A-416A-B220-D5D5C3C6CC9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0.17899999999999999</c:v>
                </c:pt>
                <c:pt idx="1">
                  <c:v>0.12</c:v>
                </c:pt>
                <c:pt idx="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7A-416A-B220-D5D5C3C6C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377200"/>
        <c:axId val="1149121776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0.0</c:formatCode>
                <c:ptCount val="3"/>
                <c:pt idx="0">
                  <c:v>156.91999999999999</c:v>
                </c:pt>
                <c:pt idx="1">
                  <c:v>165.6</c:v>
                </c:pt>
                <c:pt idx="2">
                  <c:v>155.44999999999999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7A-416A-B220-D5D5C3C6C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9382400"/>
        <c:axId val="1149120528"/>
      </c:lineChart>
      <c:catAx>
        <c:axId val="114937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21776"/>
        <c:crosses val="autoZero"/>
        <c:auto val="1"/>
        <c:lblAlgn val="ctr"/>
        <c:lblOffset val="100"/>
        <c:noMultiLvlLbl val="0"/>
      </c:catAx>
      <c:valAx>
        <c:axId val="114912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77200"/>
        <c:crosses val="autoZero"/>
        <c:crossBetween val="between"/>
      </c:valAx>
      <c:valAx>
        <c:axId val="114912052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82400"/>
        <c:crosses val="max"/>
        <c:crossBetween val="between"/>
      </c:valAx>
      <c:catAx>
        <c:axId val="1149382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912052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2-3 giorni alla settimana (2.5)</c:v>
                </c:pt>
                <c:pt idx="1">
                  <c:v>1 volta alla settimana (1)</c:v>
                </c:pt>
                <c:pt idx="2">
                  <c:v>più raramente (0.05)</c:v>
                </c:pt>
                <c:pt idx="3">
                  <c:v>mai (0)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0.42599999999999999</c:v>
                </c:pt>
                <c:pt idx="1">
                  <c:v>0.216</c:v>
                </c:pt>
                <c:pt idx="2">
                  <c:v>0.25900000000000001</c:v>
                </c:pt>
                <c:pt idx="3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B-4BB4-83C8-6C4805BB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0.434</c:v>
                </c:pt>
                <c:pt idx="1">
                  <c:v>0.41899999999999998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B9-4039-AF66-362D2705B1A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0.17100000000000001</c:v>
                </c:pt>
                <c:pt idx="1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B9-4039-AF66-362D2705B1A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0.26300000000000001</c:v>
                </c:pt>
                <c:pt idx="1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B9-4039-AF66-362D2705B1A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0.13200000000000001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B9-4039-AF66-362D2705B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428864"/>
        <c:axId val="389769776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0.0</c:formatCode>
                <c:ptCount val="2"/>
                <c:pt idx="0">
                  <c:v>1.27</c:v>
                </c:pt>
                <c:pt idx="1">
                  <c:v>1.32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B9-4039-AF66-362D2705B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412864"/>
        <c:axId val="1157925536"/>
      </c:lineChart>
      <c:catAx>
        <c:axId val="390428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69776"/>
        <c:crosses val="autoZero"/>
        <c:auto val="1"/>
        <c:lblAlgn val="ctr"/>
        <c:lblOffset val="100"/>
        <c:noMultiLvlLbl val="0"/>
      </c:catAx>
      <c:valAx>
        <c:axId val="38976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28864"/>
        <c:crosses val="autoZero"/>
        <c:crossBetween val="between"/>
      </c:valAx>
      <c:valAx>
        <c:axId val="115792553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12864"/>
        <c:crosses val="max"/>
        <c:crossBetween val="between"/>
      </c:valAx>
      <c:catAx>
        <c:axId val="390412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792553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0.152</c:v>
                </c:pt>
                <c:pt idx="1">
                  <c:v>1.2E-2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B-411A-AF2F-95ACDAADB74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0.78300000000000003</c:v>
                </c:pt>
                <c:pt idx="1">
                  <c:v>0.16300000000000001</c:v>
                </c:pt>
                <c:pt idx="2">
                  <c:v>3.4000000000000002E-2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B-411A-AF2F-95ACDAADB74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0.76700000000000002</c:v>
                </c:pt>
                <c:pt idx="2">
                  <c:v>0.63800000000000001</c:v>
                </c:pt>
                <c:pt idx="3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6B-411A-AF2F-95ACDAADB74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5.8000000000000003E-2</c:v>
                </c:pt>
                <c:pt idx="2">
                  <c:v>0.32800000000000001</c:v>
                </c:pt>
                <c:pt idx="3">
                  <c:v>0.28799999999999998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6B-411A-AF2F-95ACDAADB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94096"/>
        <c:axId val="946098832"/>
      </c:barChart>
      <c:catAx>
        <c:axId val="114349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098832"/>
        <c:crosses val="autoZero"/>
        <c:auto val="1"/>
        <c:lblAlgn val="ctr"/>
        <c:lblOffset val="100"/>
        <c:noMultiLvlLbl val="0"/>
      </c:catAx>
      <c:valAx>
        <c:axId val="9460988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94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0.40799999999999997</c:v>
                </c:pt>
                <c:pt idx="1">
                  <c:v>0.59099999999999997</c:v>
                </c:pt>
                <c:pt idx="2">
                  <c:v>0.5</c:v>
                </c:pt>
                <c:pt idx="3">
                  <c:v>0.314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A-4771-94D6-BEFFCF60FCF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0.28599999999999998</c:v>
                </c:pt>
                <c:pt idx="1">
                  <c:v>0.182</c:v>
                </c:pt>
                <c:pt idx="2">
                  <c:v>0.2</c:v>
                </c:pt>
                <c:pt idx="3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A-4771-94D6-BEFFCF60FCF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0.14299999999999999</c:v>
                </c:pt>
                <c:pt idx="1">
                  <c:v>0.22700000000000001</c:v>
                </c:pt>
                <c:pt idx="2">
                  <c:v>0.22500000000000001</c:v>
                </c:pt>
                <c:pt idx="3">
                  <c:v>0.41199999999999998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FA-4771-94D6-BEFFCF60FCF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0.16300000000000001</c:v>
                </c:pt>
                <c:pt idx="1">
                  <c:v>0</c:v>
                </c:pt>
                <c:pt idx="2">
                  <c:v>7.4999999999999997E-2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FA-4771-94D6-BEFFCF60F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424064"/>
        <c:axId val="1154110304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1.31</c:v>
                </c:pt>
                <c:pt idx="1">
                  <c:v>1.67</c:v>
                </c:pt>
                <c:pt idx="2">
                  <c:v>1.46</c:v>
                </c:pt>
                <c:pt idx="3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FA-4771-94D6-BEFFCF60F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413264"/>
        <c:axId val="1154098240"/>
      </c:lineChart>
      <c:catAx>
        <c:axId val="39042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10304"/>
        <c:crosses val="autoZero"/>
        <c:auto val="1"/>
        <c:lblAlgn val="ctr"/>
        <c:lblOffset val="100"/>
        <c:noMultiLvlLbl val="0"/>
      </c:catAx>
      <c:valAx>
        <c:axId val="115411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24064"/>
        <c:crosses val="autoZero"/>
        <c:crossBetween val="between"/>
      </c:valAx>
      <c:valAx>
        <c:axId val="115409824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13264"/>
        <c:crosses val="max"/>
        <c:crossBetween val="between"/>
      </c:valAx>
      <c:catAx>
        <c:axId val="39041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09824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0.34200000000000003</c:v>
                </c:pt>
                <c:pt idx="1">
                  <c:v>0.375</c:v>
                </c:pt>
                <c:pt idx="2">
                  <c:v>0.57399999999999995</c:v>
                </c:pt>
                <c:pt idx="3">
                  <c:v>0.38100000000000001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8-412F-B109-7B9C768F984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0.158</c:v>
                </c:pt>
                <c:pt idx="1">
                  <c:v>0.26800000000000002</c:v>
                </c:pt>
                <c:pt idx="2">
                  <c:v>0.191</c:v>
                </c:pt>
                <c:pt idx="3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8-412F-B109-7B9C768F984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0.28899999999999998</c:v>
                </c:pt>
                <c:pt idx="1">
                  <c:v>0.28599999999999998</c:v>
                </c:pt>
                <c:pt idx="2">
                  <c:v>0.191</c:v>
                </c:pt>
                <c:pt idx="3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8-412F-B109-7B9C768F984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0.21099999999999999</c:v>
                </c:pt>
                <c:pt idx="1">
                  <c:v>7.0999999999999994E-2</c:v>
                </c:pt>
                <c:pt idx="2">
                  <c:v>4.2999999999999997E-2</c:v>
                </c:pt>
                <c:pt idx="3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58-412F-B109-7B9C768F9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417664"/>
        <c:axId val="1154099488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1.03</c:v>
                </c:pt>
                <c:pt idx="1">
                  <c:v>1.22</c:v>
                </c:pt>
                <c:pt idx="2">
                  <c:v>1.64</c:v>
                </c:pt>
                <c:pt idx="3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58-412F-B109-7B9C768F9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429264"/>
        <c:axId val="1154101568"/>
      </c:lineChart>
      <c:catAx>
        <c:axId val="390417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99488"/>
        <c:crosses val="autoZero"/>
        <c:auto val="1"/>
        <c:lblAlgn val="ctr"/>
        <c:lblOffset val="100"/>
        <c:noMultiLvlLbl val="0"/>
      </c:catAx>
      <c:valAx>
        <c:axId val="11540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17664"/>
        <c:crosses val="autoZero"/>
        <c:crossBetween val="between"/>
      </c:valAx>
      <c:valAx>
        <c:axId val="115410156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29264"/>
        <c:crosses val="max"/>
        <c:crossBetween val="between"/>
      </c:valAx>
      <c:catAx>
        <c:axId val="39042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10156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0.66700000000000004</c:v>
                </c:pt>
                <c:pt idx="1">
                  <c:v>0.59699999999999998</c:v>
                </c:pt>
                <c:pt idx="2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0-42A7-8F6A-A45303BF1F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0.25</c:v>
                </c:pt>
                <c:pt idx="1">
                  <c:v>0.29899999999999999</c:v>
                </c:pt>
                <c:pt idx="2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0-42A7-8F6A-A45303BF1F7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8.3000000000000004E-2</c:v>
                </c:pt>
                <c:pt idx="1">
                  <c:v>9.0999999999999998E-2</c:v>
                </c:pt>
                <c:pt idx="2">
                  <c:v>0.46600000000000003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0-42A7-8F6A-A45303BF1F7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</c:v>
                </c:pt>
                <c:pt idx="1">
                  <c:v>1.2999999999999999E-2</c:v>
                </c:pt>
                <c:pt idx="2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0-42A7-8F6A-A45303BF1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94864"/>
        <c:axId val="389753136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0.0</c:formatCode>
                <c:ptCount val="3"/>
                <c:pt idx="0">
                  <c:v>1.92</c:v>
                </c:pt>
                <c:pt idx="1">
                  <c:v>1.8</c:v>
                </c:pt>
                <c:pt idx="2">
                  <c:v>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A80-42A7-8F6A-A45303BF1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369264"/>
        <c:axId val="389771024"/>
      </c:lineChart>
      <c:catAx>
        <c:axId val="39039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53136"/>
        <c:crosses val="autoZero"/>
        <c:auto val="1"/>
        <c:lblAlgn val="ctr"/>
        <c:lblOffset val="100"/>
        <c:noMultiLvlLbl val="0"/>
      </c:catAx>
      <c:valAx>
        <c:axId val="38975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94864"/>
        <c:crosses val="autoZero"/>
        <c:crossBetween val="between"/>
      </c:valAx>
      <c:valAx>
        <c:axId val="38977102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69264"/>
        <c:crosses val="max"/>
        <c:crossBetween val="between"/>
      </c:valAx>
      <c:catAx>
        <c:axId val="39036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7102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0.42599999999999999</c:v>
                </c:pt>
                <c:pt idx="1">
                  <c:v>0.39</c:v>
                </c:pt>
                <c:pt idx="2">
                  <c:v>0.44400000000000001</c:v>
                </c:pt>
                <c:pt idx="3">
                  <c:v>0.40799999999999997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3-43AE-8680-5C50DC05EC3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0.216</c:v>
                </c:pt>
                <c:pt idx="1">
                  <c:v>0.27100000000000002</c:v>
                </c:pt>
                <c:pt idx="2">
                  <c:v>0.20399999999999999</c:v>
                </c:pt>
                <c:pt idx="3">
                  <c:v>0.218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3-43AE-8680-5C50DC05EC3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0.25900000000000001</c:v>
                </c:pt>
                <c:pt idx="1">
                  <c:v>0.27100000000000002</c:v>
                </c:pt>
                <c:pt idx="2">
                  <c:v>0.26900000000000002</c:v>
                </c:pt>
                <c:pt idx="3">
                  <c:v>0.26500000000000001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3-43AE-8680-5C50DC05EC3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9.9000000000000005E-2</c:v>
                </c:pt>
                <c:pt idx="1">
                  <c:v>6.8000000000000005E-2</c:v>
                </c:pt>
                <c:pt idx="2">
                  <c:v>8.3000000000000004E-2</c:v>
                </c:pt>
                <c:pt idx="3">
                  <c:v>0.109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53-43AE-8680-5C50DC05E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20464"/>
        <c:axId val="389782672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0.0</c:formatCode>
                <c:ptCount val="5"/>
                <c:pt idx="0">
                  <c:v>1.29</c:v>
                </c:pt>
                <c:pt idx="1">
                  <c:v>1.26</c:v>
                </c:pt>
                <c:pt idx="2">
                  <c:v>1.33</c:v>
                </c:pt>
                <c:pt idx="3">
                  <c:v>1.25</c:v>
                </c:pt>
                <c:pt idx="4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D53-43AE-8680-5C50DC05E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070544"/>
        <c:axId val="389776016"/>
      </c:lineChart>
      <c:catAx>
        <c:axId val="39032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82672"/>
        <c:crosses val="autoZero"/>
        <c:auto val="1"/>
        <c:lblAlgn val="ctr"/>
        <c:lblOffset val="100"/>
        <c:noMultiLvlLbl val="0"/>
      </c:catAx>
      <c:valAx>
        <c:axId val="38978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20464"/>
        <c:crosses val="autoZero"/>
        <c:crossBetween val="between"/>
      </c:valAx>
      <c:valAx>
        <c:axId val="38977601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070544"/>
        <c:crosses val="max"/>
        <c:crossBetween val="between"/>
      </c:valAx>
      <c:catAx>
        <c:axId val="1620070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7601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0.48299999999999998</c:v>
                </c:pt>
                <c:pt idx="1">
                  <c:v>0.52400000000000002</c:v>
                </c:pt>
                <c:pt idx="2">
                  <c:v>0.34699999999999998</c:v>
                </c:pt>
                <c:pt idx="3">
                  <c:v>0.44400000000000001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9-45BD-A376-341CE855B37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0.29299999999999998</c:v>
                </c:pt>
                <c:pt idx="1">
                  <c:v>9.5000000000000001E-2</c:v>
                </c:pt>
                <c:pt idx="2">
                  <c:v>0.20799999999999999</c:v>
                </c:pt>
                <c:pt idx="3">
                  <c:v>0.111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69-45BD-A376-341CE855B37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0.19</c:v>
                </c:pt>
                <c:pt idx="1">
                  <c:v>0.28599999999999998</c:v>
                </c:pt>
                <c:pt idx="2">
                  <c:v>0.29199999999999998</c:v>
                </c:pt>
                <c:pt idx="3">
                  <c:v>0.44400000000000001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69-45BD-A376-341CE855B37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3.4000000000000002E-2</c:v>
                </c:pt>
                <c:pt idx="1">
                  <c:v>9.5000000000000001E-2</c:v>
                </c:pt>
                <c:pt idx="2">
                  <c:v>0.153</c:v>
                </c:pt>
                <c:pt idx="3">
                  <c:v>0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69-45BD-A376-341CE855B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401264"/>
        <c:axId val="389756048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0.0</c:formatCode>
                <c:ptCount val="5"/>
                <c:pt idx="0">
                  <c:v>1.51</c:v>
                </c:pt>
                <c:pt idx="1">
                  <c:v>1.42</c:v>
                </c:pt>
                <c:pt idx="2">
                  <c:v>1.0900000000000001</c:v>
                </c:pt>
                <c:pt idx="3">
                  <c:v>1.24</c:v>
                </c:pt>
                <c:pt idx="4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69-45BD-A376-341CE855B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396864"/>
        <c:axId val="1149113456"/>
      </c:lineChart>
      <c:catAx>
        <c:axId val="390401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56048"/>
        <c:crosses val="autoZero"/>
        <c:auto val="1"/>
        <c:lblAlgn val="ctr"/>
        <c:lblOffset val="100"/>
        <c:noMultiLvlLbl val="0"/>
      </c:catAx>
      <c:valAx>
        <c:axId val="38975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01264"/>
        <c:crosses val="autoZero"/>
        <c:crossBetween val="between"/>
      </c:valAx>
      <c:valAx>
        <c:axId val="11491134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96864"/>
        <c:crosses val="max"/>
        <c:crossBetween val="between"/>
      </c:valAx>
      <c:catAx>
        <c:axId val="39039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91134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0.16700000000000001</c:v>
                </c:pt>
                <c:pt idx="1">
                  <c:v>0.29799999999999999</c:v>
                </c:pt>
                <c:pt idx="2">
                  <c:v>0.51200000000000001</c:v>
                </c:pt>
                <c:pt idx="3">
                  <c:v>0.435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4-4713-B84C-E5930020E0B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0.66700000000000004</c:v>
                </c:pt>
                <c:pt idx="1">
                  <c:v>0.17</c:v>
                </c:pt>
                <c:pt idx="2">
                  <c:v>0.186</c:v>
                </c:pt>
                <c:pt idx="3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4-4713-B84C-E5930020E0B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0.16700000000000001</c:v>
                </c:pt>
                <c:pt idx="1">
                  <c:v>0.29799999999999999</c:v>
                </c:pt>
                <c:pt idx="2">
                  <c:v>0.24399999999999999</c:v>
                </c:pt>
                <c:pt idx="3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94-4713-B84C-E5930020E0B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0.23400000000000001</c:v>
                </c:pt>
                <c:pt idx="2">
                  <c:v>5.8000000000000003E-2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94-4713-B84C-E5930020E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126976"/>
        <c:axId val="389743152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1.0900000000000001</c:v>
                </c:pt>
                <c:pt idx="1">
                  <c:v>0.93</c:v>
                </c:pt>
                <c:pt idx="2">
                  <c:v>1.48</c:v>
                </c:pt>
                <c:pt idx="3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94-4713-B84C-E5930020E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064944"/>
        <c:axId val="389754800"/>
      </c:lineChart>
      <c:catAx>
        <c:axId val="1617126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43152"/>
        <c:crosses val="autoZero"/>
        <c:auto val="1"/>
        <c:lblAlgn val="ctr"/>
        <c:lblOffset val="100"/>
        <c:noMultiLvlLbl val="0"/>
      </c:catAx>
      <c:valAx>
        <c:axId val="38974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26976"/>
        <c:crosses val="autoZero"/>
        <c:crossBetween val="between"/>
      </c:valAx>
      <c:valAx>
        <c:axId val="38975480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064944"/>
        <c:crosses val="max"/>
        <c:crossBetween val="between"/>
      </c:valAx>
      <c:catAx>
        <c:axId val="162006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5480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2-3 giorni alla settimana (2.5)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0.50800000000000001</c:v>
                </c:pt>
                <c:pt idx="1">
                  <c:v>0.35799999999999998</c:v>
                </c:pt>
                <c:pt idx="2">
                  <c:v>0.39600000000000002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7-4E3C-A427-41937F6DEB3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 volta alla settimana (1)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0.16400000000000001</c:v>
                </c:pt>
                <c:pt idx="1">
                  <c:v>0.245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7-4E3C-A427-41937F6DEB3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0.246</c:v>
                </c:pt>
                <c:pt idx="1">
                  <c:v>0.26400000000000001</c:v>
                </c:pt>
                <c:pt idx="2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47-4E3C-A427-41937F6DEB3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8.2000000000000003E-2</c:v>
                </c:pt>
                <c:pt idx="1">
                  <c:v>0.13200000000000001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47-4E3C-A427-41937F6DE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078944"/>
        <c:axId val="389763536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0.0</c:formatCode>
                <c:ptCount val="3"/>
                <c:pt idx="0">
                  <c:v>1.45</c:v>
                </c:pt>
                <c:pt idx="1">
                  <c:v>1.1499999999999999</c:v>
                </c:pt>
                <c:pt idx="2">
                  <c:v>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47-4E3C-A427-41937F6DE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420064"/>
        <c:axId val="1157921376"/>
      </c:lineChart>
      <c:catAx>
        <c:axId val="1620078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63536"/>
        <c:crosses val="autoZero"/>
        <c:auto val="1"/>
        <c:lblAlgn val="ctr"/>
        <c:lblOffset val="100"/>
        <c:noMultiLvlLbl val="0"/>
      </c:catAx>
      <c:valAx>
        <c:axId val="38976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078944"/>
        <c:crosses val="autoZero"/>
        <c:crossBetween val="between"/>
      </c:valAx>
      <c:valAx>
        <c:axId val="115792137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20064"/>
        <c:crosses val="max"/>
        <c:crossBetween val="between"/>
      </c:valAx>
      <c:catAx>
        <c:axId val="390420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792137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tutti i giorni (7)</c:v>
                </c:pt>
                <c:pt idx="1">
                  <c:v>mai (0)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0.83499999999999996</c:v>
                </c:pt>
                <c:pt idx="1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4-4D96-A929-B15E8AD37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0.83099999999999996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E8-4F09-BA4B-4BB69FD7F26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0.16900000000000001</c:v>
                </c:pt>
                <c:pt idx="1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E8-4F09-BA4B-4BB69FD7F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629872"/>
        <c:axId val="1154093664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0.0</c:formatCode>
                <c:ptCount val="2"/>
                <c:pt idx="0">
                  <c:v>5.81</c:v>
                </c:pt>
                <c:pt idx="1">
                  <c:v>5.89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E8-4F09-BA4B-4BB69FD7F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42672"/>
        <c:axId val="1154094912"/>
      </c:lineChart>
      <c:catAx>
        <c:axId val="393629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93664"/>
        <c:crosses val="autoZero"/>
        <c:auto val="1"/>
        <c:lblAlgn val="ctr"/>
        <c:lblOffset val="100"/>
        <c:noMultiLvlLbl val="0"/>
      </c:catAx>
      <c:valAx>
        <c:axId val="115409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29872"/>
        <c:crosses val="autoZero"/>
        <c:crossBetween val="between"/>
      </c:valAx>
      <c:valAx>
        <c:axId val="115409491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42672"/>
        <c:crosses val="max"/>
        <c:crossBetween val="between"/>
      </c:valAx>
      <c:catAx>
        <c:axId val="393642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09491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0.76500000000000001</c:v>
                </c:pt>
                <c:pt idx="1">
                  <c:v>1</c:v>
                </c:pt>
                <c:pt idx="2">
                  <c:v>0.83299999999999996</c:v>
                </c:pt>
                <c:pt idx="3">
                  <c:v>0.77300000000000002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4-4C39-87D0-50DFB21E95D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0.23499999999999999</c:v>
                </c:pt>
                <c:pt idx="1">
                  <c:v>0</c:v>
                </c:pt>
                <c:pt idx="2">
                  <c:v>0.16700000000000001</c:v>
                </c:pt>
                <c:pt idx="3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4-4C39-87D0-50DFB21E9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424464"/>
        <c:axId val="389762288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5.35</c:v>
                </c:pt>
                <c:pt idx="1">
                  <c:v>7</c:v>
                </c:pt>
                <c:pt idx="2">
                  <c:v>5.83</c:v>
                </c:pt>
                <c:pt idx="3">
                  <c:v>5.41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34-4C39-87D0-50DFB21E9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427664"/>
        <c:axId val="389773520"/>
      </c:lineChart>
      <c:catAx>
        <c:axId val="39042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62288"/>
        <c:crosses val="autoZero"/>
        <c:auto val="1"/>
        <c:lblAlgn val="ctr"/>
        <c:lblOffset val="100"/>
        <c:noMultiLvlLbl val="0"/>
      </c:catAx>
      <c:valAx>
        <c:axId val="38976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24464"/>
        <c:crosses val="autoZero"/>
        <c:crossBetween val="between"/>
      </c:valAx>
      <c:valAx>
        <c:axId val="38977352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27664"/>
        <c:crosses val="max"/>
        <c:crossBetween val="between"/>
      </c:valAx>
      <c:catAx>
        <c:axId val="390427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7352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2.1999999999999999E-2</c:v>
                </c:pt>
                <c:pt idx="1">
                  <c:v>0.04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3-48D8-A2D0-77F58C5B190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8.5999999999999993E-2</c:v>
                </c:pt>
                <c:pt idx="1">
                  <c:v>0.23200000000000001</c:v>
                </c:pt>
                <c:pt idx="2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3-48D8-A2D0-77F58C5B190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0.58099999999999996</c:v>
                </c:pt>
                <c:pt idx="1">
                  <c:v>0.60599999999999998</c:v>
                </c:pt>
                <c:pt idx="2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93-48D8-A2D0-77F58C5B190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0.312</c:v>
                </c:pt>
                <c:pt idx="1">
                  <c:v>0.121</c:v>
                </c:pt>
                <c:pt idx="2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93-48D8-A2D0-77F58C5B1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94896"/>
        <c:axId val="946105072"/>
      </c:barChart>
      <c:catAx>
        <c:axId val="1143494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5072"/>
        <c:crosses val="autoZero"/>
        <c:auto val="1"/>
        <c:lblAlgn val="ctr"/>
        <c:lblOffset val="100"/>
        <c:noMultiLvlLbl val="0"/>
      </c:catAx>
      <c:valAx>
        <c:axId val="946105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948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0.76500000000000001</c:v>
                </c:pt>
                <c:pt idx="2">
                  <c:v>0.95699999999999996</c:v>
                </c:pt>
                <c:pt idx="3">
                  <c:v>0.90900000000000003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B-45B9-834B-FD52BDFBFDF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0.66700000000000004</c:v>
                </c:pt>
                <c:pt idx="1">
                  <c:v>0.23499999999999999</c:v>
                </c:pt>
                <c:pt idx="2">
                  <c:v>4.2999999999999997E-2</c:v>
                </c:pt>
                <c:pt idx="3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B-45B9-834B-FD52BDFBF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49264"/>
        <c:axId val="389774352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2.33</c:v>
                </c:pt>
                <c:pt idx="1">
                  <c:v>5.35</c:v>
                </c:pt>
                <c:pt idx="2">
                  <c:v>6.7</c:v>
                </c:pt>
                <c:pt idx="3">
                  <c:v>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FB-45B9-834B-FD52BDFBF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318864"/>
        <c:axId val="389754384"/>
      </c:lineChart>
      <c:catAx>
        <c:axId val="39034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74352"/>
        <c:crosses val="autoZero"/>
        <c:auto val="1"/>
        <c:lblAlgn val="ctr"/>
        <c:lblOffset val="100"/>
        <c:noMultiLvlLbl val="0"/>
      </c:catAx>
      <c:valAx>
        <c:axId val="38977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49264"/>
        <c:crosses val="autoZero"/>
        <c:crossBetween val="between"/>
      </c:valAx>
      <c:valAx>
        <c:axId val="38975438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18864"/>
        <c:crosses val="max"/>
        <c:crossBetween val="between"/>
      </c:valAx>
      <c:catAx>
        <c:axId val="39031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5438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1</c:v>
                </c:pt>
                <c:pt idx="1">
                  <c:v>0.94099999999999995</c:v>
                </c:pt>
                <c:pt idx="2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8-4103-89A0-1FE15561B81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</c:v>
                </c:pt>
                <c:pt idx="1">
                  <c:v>5.8999999999999997E-2</c:v>
                </c:pt>
                <c:pt idx="2">
                  <c:v>0.48399999999999999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8-4103-89A0-1FE15561B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88064"/>
        <c:axId val="389789328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0.0</c:formatCode>
                <c:ptCount val="3"/>
                <c:pt idx="0">
                  <c:v>7</c:v>
                </c:pt>
                <c:pt idx="1">
                  <c:v>6.59</c:v>
                </c:pt>
                <c:pt idx="2">
                  <c:v>3.61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B8-4103-89A0-1FE15561B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404064"/>
        <c:axId val="389765616"/>
      </c:lineChart>
      <c:catAx>
        <c:axId val="39038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89328"/>
        <c:crosses val="autoZero"/>
        <c:auto val="1"/>
        <c:lblAlgn val="ctr"/>
        <c:lblOffset val="100"/>
        <c:noMultiLvlLbl val="0"/>
      </c:catAx>
      <c:valAx>
        <c:axId val="38978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88064"/>
        <c:crosses val="autoZero"/>
        <c:crossBetween val="between"/>
      </c:valAx>
      <c:valAx>
        <c:axId val="38976561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04064"/>
        <c:crosses val="max"/>
        <c:crossBetween val="between"/>
      </c:valAx>
      <c:catAx>
        <c:axId val="39040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6561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0.83199999999999996</c:v>
                </c:pt>
                <c:pt idx="1">
                  <c:v>0.879</c:v>
                </c:pt>
                <c:pt idx="2">
                  <c:v>0.85899999999999999</c:v>
                </c:pt>
                <c:pt idx="3">
                  <c:v>0.83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C-4F26-A3A2-BDF86CCD3F1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0.16800000000000001</c:v>
                </c:pt>
                <c:pt idx="1">
                  <c:v>0.121</c:v>
                </c:pt>
                <c:pt idx="2">
                  <c:v>0.14099999999999999</c:v>
                </c:pt>
                <c:pt idx="3">
                  <c:v>0.17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C-4F26-A3A2-BDF86CCD3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329055"/>
        <c:axId val="389741904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0.0</c:formatCode>
                <c:ptCount val="5"/>
                <c:pt idx="0">
                  <c:v>5.82</c:v>
                </c:pt>
                <c:pt idx="1">
                  <c:v>6.15</c:v>
                </c:pt>
                <c:pt idx="2">
                  <c:v>6.02</c:v>
                </c:pt>
                <c:pt idx="3">
                  <c:v>5.81</c:v>
                </c:pt>
                <c:pt idx="4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DC-4F26-A3A2-BDF86CCD3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29855"/>
        <c:axId val="389765200"/>
      </c:lineChart>
      <c:catAx>
        <c:axId val="245329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41904"/>
        <c:crosses val="autoZero"/>
        <c:auto val="1"/>
        <c:lblAlgn val="ctr"/>
        <c:lblOffset val="100"/>
        <c:noMultiLvlLbl val="0"/>
      </c:catAx>
      <c:valAx>
        <c:axId val="38974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29055"/>
        <c:crosses val="autoZero"/>
        <c:crossBetween val="between"/>
      </c:valAx>
      <c:valAx>
        <c:axId val="38976520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29855"/>
        <c:crosses val="max"/>
        <c:crossBetween val="between"/>
      </c:valAx>
      <c:catAx>
        <c:axId val="2453298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6520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0.95799999999999996</c:v>
                </c:pt>
                <c:pt idx="1">
                  <c:v>0.81799999999999995</c:v>
                </c:pt>
                <c:pt idx="2">
                  <c:v>0.65600000000000003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0-42F9-91EC-85F8DFA496B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4.2000000000000003E-2</c:v>
                </c:pt>
                <c:pt idx="1">
                  <c:v>0.182</c:v>
                </c:pt>
                <c:pt idx="2">
                  <c:v>0.34399999999999997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0-42F9-91EC-85F8DFA49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40864"/>
        <c:axId val="393744784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0.0</c:formatCode>
                <c:ptCount val="5"/>
                <c:pt idx="0">
                  <c:v>6.71</c:v>
                </c:pt>
                <c:pt idx="1">
                  <c:v>5.73</c:v>
                </c:pt>
                <c:pt idx="2">
                  <c:v>4.59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90-42F9-91EC-85F8DFA49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390464"/>
        <c:axId val="393740208"/>
      </c:lineChart>
      <c:catAx>
        <c:axId val="39034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44784"/>
        <c:crosses val="autoZero"/>
        <c:auto val="1"/>
        <c:lblAlgn val="ctr"/>
        <c:lblOffset val="100"/>
        <c:noMultiLvlLbl val="0"/>
      </c:catAx>
      <c:valAx>
        <c:axId val="39374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40864"/>
        <c:crosses val="autoZero"/>
        <c:crossBetween val="between"/>
      </c:valAx>
      <c:valAx>
        <c:axId val="39374020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90464"/>
        <c:crosses val="max"/>
        <c:crossBetween val="between"/>
      </c:valAx>
      <c:catAx>
        <c:axId val="39039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4020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0.47599999999999998</c:v>
                </c:pt>
                <c:pt idx="2">
                  <c:v>0.91500000000000004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9-4078-870F-F467E8C719E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0.52400000000000002</c:v>
                </c:pt>
                <c:pt idx="2">
                  <c:v>8.5000000000000006E-2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9-4078-870F-F467E8C71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083776"/>
        <c:axId val="389768944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0</c:v>
                </c:pt>
                <c:pt idx="1">
                  <c:v>3.33</c:v>
                </c:pt>
                <c:pt idx="2">
                  <c:v>6.41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59-4078-870F-F467E8C71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8425008"/>
        <c:axId val="389770192"/>
      </c:lineChart>
      <c:catAx>
        <c:axId val="161708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68944"/>
        <c:crosses val="autoZero"/>
        <c:auto val="1"/>
        <c:lblAlgn val="ctr"/>
        <c:lblOffset val="100"/>
        <c:noMultiLvlLbl val="0"/>
      </c:catAx>
      <c:valAx>
        <c:axId val="38976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83776"/>
        <c:crosses val="autoZero"/>
        <c:crossBetween val="between"/>
      </c:valAx>
      <c:valAx>
        <c:axId val="38977019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8425008"/>
        <c:crosses val="max"/>
        <c:crossBetween val="between"/>
      </c:valAx>
      <c:catAx>
        <c:axId val="114842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7019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0.82799999999999996</c:v>
                </c:pt>
                <c:pt idx="1">
                  <c:v>0.78100000000000003</c:v>
                </c:pt>
                <c:pt idx="2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1-46ED-8171-19B64965A69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0.17199999999999999</c:v>
                </c:pt>
                <c:pt idx="1">
                  <c:v>0.219</c:v>
                </c:pt>
                <c:pt idx="2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91-46ED-8171-19B64965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20064"/>
        <c:axId val="393790128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0.0</c:formatCode>
                <c:ptCount val="3"/>
                <c:pt idx="0">
                  <c:v>5.79</c:v>
                </c:pt>
                <c:pt idx="1">
                  <c:v>5.47</c:v>
                </c:pt>
                <c:pt idx="2">
                  <c:v>6.22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91-46ED-8171-19B64965A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309664"/>
        <c:axId val="393782224"/>
      </c:lineChart>
      <c:catAx>
        <c:axId val="390320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90128"/>
        <c:crosses val="autoZero"/>
        <c:auto val="1"/>
        <c:lblAlgn val="ctr"/>
        <c:lblOffset val="100"/>
        <c:noMultiLvlLbl val="0"/>
      </c:catAx>
      <c:valAx>
        <c:axId val="39379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20064"/>
        <c:crosses val="autoZero"/>
        <c:crossBetween val="between"/>
      </c:valAx>
      <c:valAx>
        <c:axId val="39378222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09664"/>
        <c:crosses val="max"/>
        <c:crossBetween val="between"/>
      </c:valAx>
      <c:catAx>
        <c:axId val="390309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8222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1 volta alla settimana o più spesso (5)</c:v>
                </c:pt>
                <c:pt idx="1">
                  <c:v>mai (0)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0.60599999999999998</c:v>
                </c:pt>
                <c:pt idx="1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E-413D-9D19-0EB76E47A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0.65700000000000003</c:v>
                </c:pt>
                <c:pt idx="1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3-4167-B89A-D1596C5756E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0.34300000000000003</c:v>
                </c:pt>
                <c:pt idx="1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3-4167-B89A-D1596C575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373455"/>
        <c:axId val="389763120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0.0</c:formatCode>
                <c:ptCount val="2"/>
                <c:pt idx="0">
                  <c:v>4.5999999999999996</c:v>
                </c:pt>
                <c:pt idx="1">
                  <c:v>3.89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D3-4167-B89A-D1596C575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61055"/>
        <c:axId val="389761456"/>
      </c:lineChart>
      <c:catAx>
        <c:axId val="245373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63120"/>
        <c:crosses val="autoZero"/>
        <c:auto val="1"/>
        <c:lblAlgn val="ctr"/>
        <c:lblOffset val="100"/>
        <c:noMultiLvlLbl val="0"/>
      </c:catAx>
      <c:valAx>
        <c:axId val="38976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73455"/>
        <c:crosses val="autoZero"/>
        <c:crossBetween val="between"/>
      </c:valAx>
      <c:valAx>
        <c:axId val="3897614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61055"/>
        <c:crosses val="max"/>
        <c:crossBetween val="between"/>
      </c:valAx>
      <c:catAx>
        <c:axId val="2453610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614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0.57099999999999995</c:v>
                </c:pt>
                <c:pt idx="1">
                  <c:v>0.86699999999999999</c:v>
                </c:pt>
                <c:pt idx="2">
                  <c:v>0.63600000000000001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D-4E0D-B042-18D11F981B9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0.42899999999999999</c:v>
                </c:pt>
                <c:pt idx="1">
                  <c:v>0.13300000000000001</c:v>
                </c:pt>
                <c:pt idx="2">
                  <c:v>0.36399999999999999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D-4E0D-B042-18D11F981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375055"/>
        <c:axId val="389753552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4</c:v>
                </c:pt>
                <c:pt idx="1">
                  <c:v>6.07</c:v>
                </c:pt>
                <c:pt idx="2">
                  <c:v>4.45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7D-4E0D-B042-18D11F981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375455"/>
        <c:axId val="389771856"/>
      </c:lineChart>
      <c:catAx>
        <c:axId val="245375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53552"/>
        <c:crosses val="autoZero"/>
        <c:auto val="1"/>
        <c:lblAlgn val="ctr"/>
        <c:lblOffset val="100"/>
        <c:noMultiLvlLbl val="0"/>
      </c:catAx>
      <c:valAx>
        <c:axId val="38975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75055"/>
        <c:crosses val="autoZero"/>
        <c:crossBetween val="between"/>
      </c:valAx>
      <c:valAx>
        <c:axId val="3897718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375455"/>
        <c:crosses val="max"/>
        <c:crossBetween val="between"/>
      </c:valAx>
      <c:catAx>
        <c:axId val="2453754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718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0.214</c:v>
                </c:pt>
                <c:pt idx="1">
                  <c:v>0.75</c:v>
                </c:pt>
                <c:pt idx="2">
                  <c:v>0.68200000000000005</c:v>
                </c:pt>
                <c:pt idx="3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A-4485-AC32-53CC3B2318E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0.78600000000000003</c:v>
                </c:pt>
                <c:pt idx="1">
                  <c:v>0.25</c:v>
                </c:pt>
                <c:pt idx="2">
                  <c:v>0.318</c:v>
                </c:pt>
                <c:pt idx="3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4A-4485-AC32-53CC3B231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749616"/>
        <c:axId val="389766864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1.5</c:v>
                </c:pt>
                <c:pt idx="1">
                  <c:v>5.25</c:v>
                </c:pt>
                <c:pt idx="2">
                  <c:v>4.7699999999999996</c:v>
                </c:pt>
                <c:pt idx="3">
                  <c:v>4.67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4A-4485-AC32-53CC3B231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753216"/>
        <c:axId val="389755632"/>
      </c:lineChart>
      <c:catAx>
        <c:axId val="89374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66864"/>
        <c:crosses val="autoZero"/>
        <c:auto val="1"/>
        <c:lblAlgn val="ctr"/>
        <c:lblOffset val="100"/>
        <c:noMultiLvlLbl val="0"/>
      </c:catAx>
      <c:valAx>
        <c:axId val="38976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749616"/>
        <c:crosses val="autoZero"/>
        <c:crossBetween val="between"/>
      </c:valAx>
      <c:valAx>
        <c:axId val="38975563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753216"/>
        <c:crosses val="max"/>
        <c:crossBetween val="between"/>
      </c:valAx>
      <c:catAx>
        <c:axId val="893753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5563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2.7E-2</c:v>
                </c:pt>
                <c:pt idx="1">
                  <c:v>2.7E-2</c:v>
                </c:pt>
                <c:pt idx="2">
                  <c:v>0.04</c:v>
                </c:pt>
                <c:pt idx="3">
                  <c:v>2.9000000000000001E-2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B-4743-B454-D0D5471FB68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0.20300000000000001</c:v>
                </c:pt>
                <c:pt idx="1">
                  <c:v>0.161</c:v>
                </c:pt>
                <c:pt idx="2">
                  <c:v>0.16400000000000001</c:v>
                </c:pt>
                <c:pt idx="3">
                  <c:v>0.21199999999999999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1B-4743-B454-D0D5471FB68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0.58099999999999996</c:v>
                </c:pt>
                <c:pt idx="1">
                  <c:v>0.64300000000000002</c:v>
                </c:pt>
                <c:pt idx="2">
                  <c:v>0.60699999999999998</c:v>
                </c:pt>
                <c:pt idx="3">
                  <c:v>0.56899999999999995</c:v>
                </c:pt>
                <c:pt idx="4">
                  <c:v>0.53600000000000003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1B-4743-B454-D0D5471FB68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0.189</c:v>
                </c:pt>
                <c:pt idx="1">
                  <c:v>0.17</c:v>
                </c:pt>
                <c:pt idx="2">
                  <c:v>0.189</c:v>
                </c:pt>
                <c:pt idx="3">
                  <c:v>0.19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1B-4743-B454-D0D5471FB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96096"/>
        <c:axId val="946105488"/>
      </c:barChart>
      <c:catAx>
        <c:axId val="1143496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5488"/>
        <c:crosses val="autoZero"/>
        <c:auto val="1"/>
        <c:lblAlgn val="ctr"/>
        <c:lblOffset val="100"/>
        <c:noMultiLvlLbl val="0"/>
      </c:catAx>
      <c:valAx>
        <c:axId val="946105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96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0.91700000000000004</c:v>
                </c:pt>
                <c:pt idx="1">
                  <c:v>0.45500000000000002</c:v>
                </c:pt>
                <c:pt idx="2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9-420A-8FCB-9C90B7EB515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8.3000000000000004E-2</c:v>
                </c:pt>
                <c:pt idx="1">
                  <c:v>0.54500000000000004</c:v>
                </c:pt>
                <c:pt idx="2">
                  <c:v>0.79200000000000004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9-420A-8FCB-9C90B7EB5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411855"/>
        <c:axId val="389788080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0.0</c:formatCode>
                <c:ptCount val="3"/>
                <c:pt idx="0">
                  <c:v>6.42</c:v>
                </c:pt>
                <c:pt idx="1">
                  <c:v>3.18</c:v>
                </c:pt>
                <c:pt idx="2">
                  <c:v>1.46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49-420A-8FCB-9C90B7EB5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769616"/>
        <c:axId val="389777264"/>
      </c:lineChart>
      <c:catAx>
        <c:axId val="245411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88080"/>
        <c:crosses val="autoZero"/>
        <c:auto val="1"/>
        <c:lblAlgn val="ctr"/>
        <c:lblOffset val="100"/>
        <c:noMultiLvlLbl val="0"/>
      </c:catAx>
      <c:valAx>
        <c:axId val="38978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45411855"/>
        <c:crosses val="autoZero"/>
        <c:crossBetween val="between"/>
      </c:valAx>
      <c:valAx>
        <c:axId val="38977726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769616"/>
        <c:crosses val="max"/>
        <c:crossBetween val="between"/>
      </c:valAx>
      <c:catAx>
        <c:axId val="89376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7726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0.60299999999999998</c:v>
                </c:pt>
                <c:pt idx="1">
                  <c:v>0.63600000000000001</c:v>
                </c:pt>
                <c:pt idx="2">
                  <c:v>0.70199999999999996</c:v>
                </c:pt>
                <c:pt idx="3">
                  <c:v>0.57599999999999996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E-4497-9771-B845B57C609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0.39700000000000002</c:v>
                </c:pt>
                <c:pt idx="1">
                  <c:v>0.36399999999999999</c:v>
                </c:pt>
                <c:pt idx="2">
                  <c:v>0.29799999999999999</c:v>
                </c:pt>
                <c:pt idx="3">
                  <c:v>0.42399999999999999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E-4497-9771-B845B57C6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766016"/>
        <c:axId val="389742320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0.0</c:formatCode>
                <c:ptCount val="5"/>
                <c:pt idx="0">
                  <c:v>4.22</c:v>
                </c:pt>
                <c:pt idx="1">
                  <c:v>4.45</c:v>
                </c:pt>
                <c:pt idx="2">
                  <c:v>4.91</c:v>
                </c:pt>
                <c:pt idx="3">
                  <c:v>4.03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7E-4497-9771-B845B57C6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3762816"/>
        <c:axId val="393752272"/>
      </c:lineChart>
      <c:catAx>
        <c:axId val="89376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42320"/>
        <c:crosses val="autoZero"/>
        <c:auto val="1"/>
        <c:lblAlgn val="ctr"/>
        <c:lblOffset val="100"/>
        <c:noMultiLvlLbl val="0"/>
      </c:catAx>
      <c:valAx>
        <c:axId val="3897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766016"/>
        <c:crosses val="autoZero"/>
        <c:crossBetween val="between"/>
      </c:valAx>
      <c:valAx>
        <c:axId val="39375227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762816"/>
        <c:crosses val="max"/>
        <c:crossBetween val="between"/>
      </c:valAx>
      <c:catAx>
        <c:axId val="893762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5227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0.72699999999999998</c:v>
                </c:pt>
                <c:pt idx="1">
                  <c:v>0.28599999999999998</c:v>
                </c:pt>
                <c:pt idx="2">
                  <c:v>0.57099999999999995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9-486D-804E-CEABCD7B156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0.27300000000000002</c:v>
                </c:pt>
                <c:pt idx="1">
                  <c:v>0.71399999999999997</c:v>
                </c:pt>
                <c:pt idx="2">
                  <c:v>0.42899999999999999</c:v>
                </c:pt>
                <c:pt idx="3">
                  <c:v>0.5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9-486D-804E-CEABCD7B1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3769216"/>
        <c:axId val="389740240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0.0</c:formatCode>
                <c:ptCount val="5"/>
                <c:pt idx="0">
                  <c:v>5.09</c:v>
                </c:pt>
                <c:pt idx="1">
                  <c:v>2</c:v>
                </c:pt>
                <c:pt idx="2">
                  <c:v>4</c:v>
                </c:pt>
                <c:pt idx="3">
                  <c:v>3.5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59-486D-804E-CEABCD7B1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961968"/>
        <c:axId val="389763952"/>
      </c:lineChart>
      <c:catAx>
        <c:axId val="89376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40240"/>
        <c:crosses val="autoZero"/>
        <c:auto val="1"/>
        <c:lblAlgn val="ctr"/>
        <c:lblOffset val="100"/>
        <c:noMultiLvlLbl val="0"/>
      </c:catAx>
      <c:valAx>
        <c:axId val="38974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3769216"/>
        <c:crosses val="autoZero"/>
        <c:crossBetween val="between"/>
      </c:valAx>
      <c:valAx>
        <c:axId val="38976395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7961968"/>
        <c:crosses val="max"/>
        <c:crossBetween val="between"/>
      </c:valAx>
      <c:catAx>
        <c:axId val="94796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6395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1</c:v>
                </c:pt>
                <c:pt idx="1">
                  <c:v>0.3</c:v>
                </c:pt>
                <c:pt idx="2">
                  <c:v>0.76500000000000001</c:v>
                </c:pt>
                <c:pt idx="3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0-4476-BE9D-F3E03FBF68E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0.7</c:v>
                </c:pt>
                <c:pt idx="2">
                  <c:v>0.23499999999999999</c:v>
                </c:pt>
                <c:pt idx="3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0-4476-BE9D-F3E03FBF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485120"/>
        <c:axId val="393761424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0.0</c:formatCode>
                <c:ptCount val="4"/>
                <c:pt idx="0">
                  <c:v>7</c:v>
                </c:pt>
                <c:pt idx="1">
                  <c:v>2.1</c:v>
                </c:pt>
                <c:pt idx="2">
                  <c:v>5.35</c:v>
                </c:pt>
                <c:pt idx="3">
                  <c:v>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10-4476-BE9D-F3E03FBF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486720"/>
        <c:axId val="393767664"/>
      </c:lineChart>
      <c:catAx>
        <c:axId val="88548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61424"/>
        <c:crosses val="autoZero"/>
        <c:auto val="1"/>
        <c:lblAlgn val="ctr"/>
        <c:lblOffset val="100"/>
        <c:noMultiLvlLbl val="0"/>
      </c:catAx>
      <c:valAx>
        <c:axId val="3937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485120"/>
        <c:crosses val="autoZero"/>
        <c:crossBetween val="between"/>
      </c:valAx>
      <c:valAx>
        <c:axId val="39376766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486720"/>
        <c:crosses val="max"/>
        <c:crossBetween val="between"/>
      </c:valAx>
      <c:catAx>
        <c:axId val="885486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6766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0.64</c:v>
                </c:pt>
                <c:pt idx="1">
                  <c:v>0.55200000000000005</c:v>
                </c:pt>
                <c:pt idx="2">
                  <c:v>0.64700000000000002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9-4E20-BD44-EEA84D21083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0.36</c:v>
                </c:pt>
                <c:pt idx="1">
                  <c:v>0.44800000000000001</c:v>
                </c:pt>
                <c:pt idx="2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9-4E20-BD44-EEA84D210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873760"/>
        <c:axId val="389751888"/>
      </c:barChart>
      <c:lineChart>
        <c:grouping val="standard"/>
        <c:varyColors val="0"/>
        <c:ser>
          <c:idx val="2"/>
          <c:order val="2"/>
          <c:tx>
            <c:strRef>
              <c:f>Foglio1!$D$1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0.0</c:formatCode>
                <c:ptCount val="3"/>
                <c:pt idx="0">
                  <c:v>4.4800000000000004</c:v>
                </c:pt>
                <c:pt idx="1">
                  <c:v>3.86</c:v>
                </c:pt>
                <c:pt idx="2">
                  <c:v>4.53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99-4E20-BD44-EEA84D210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874960"/>
        <c:axId val="389762704"/>
      </c:lineChart>
      <c:catAx>
        <c:axId val="946873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51888"/>
        <c:crosses val="autoZero"/>
        <c:auto val="1"/>
        <c:lblAlgn val="ctr"/>
        <c:lblOffset val="100"/>
        <c:noMultiLvlLbl val="0"/>
      </c:catAx>
      <c:valAx>
        <c:axId val="38975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873760"/>
        <c:crosses val="autoZero"/>
        <c:crossBetween val="between"/>
      </c:valAx>
      <c:valAx>
        <c:axId val="38976270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874960"/>
        <c:crosses val="max"/>
        <c:crossBetween val="between"/>
      </c:valAx>
      <c:catAx>
        <c:axId val="94687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6270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1 volta alla settimana o più spesso (5)</c:v>
                </c:pt>
                <c:pt idx="1">
                  <c:v>più raramente (0.01)</c:v>
                </c:pt>
                <c:pt idx="2">
                  <c:v>mai (0)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0.26900000000000002</c:v>
                </c:pt>
                <c:pt idx="1">
                  <c:v>0.55600000000000005</c:v>
                </c:pt>
                <c:pt idx="2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5-4C35-A877-490AD4F8B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0.28000000000000003</c:v>
                </c:pt>
                <c:pt idx="1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6-47F9-A962-4935913D20A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0.57299999999999995</c:v>
                </c:pt>
                <c:pt idx="1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6-47F9-A962-4935913D20A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0.14599999999999999</c:v>
                </c:pt>
                <c:pt idx="1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96-47F9-A962-4935913D2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081376"/>
        <c:axId val="389770608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0.0</c:formatCode>
                <c:ptCount val="2"/>
                <c:pt idx="0">
                  <c:v>1.99</c:v>
                </c:pt>
                <c:pt idx="1">
                  <c:v>1.82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96-47F9-A962-4935913D2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076976"/>
        <c:axId val="389772688"/>
      </c:lineChart>
      <c:catAx>
        <c:axId val="161708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70608"/>
        <c:crosses val="autoZero"/>
        <c:auto val="1"/>
        <c:lblAlgn val="ctr"/>
        <c:lblOffset val="100"/>
        <c:noMultiLvlLbl val="0"/>
      </c:catAx>
      <c:valAx>
        <c:axId val="38977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81376"/>
        <c:crosses val="autoZero"/>
        <c:crossBetween val="between"/>
      </c:valAx>
      <c:valAx>
        <c:axId val="38977268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76976"/>
        <c:crosses val="max"/>
        <c:crossBetween val="between"/>
      </c:valAx>
      <c:catAx>
        <c:axId val="1617076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7268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0.30199999999999999</c:v>
                </c:pt>
                <c:pt idx="1">
                  <c:v>0.81299999999999994</c:v>
                </c:pt>
                <c:pt idx="2">
                  <c:v>0.378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C-45D0-A265-F4E24BDC732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0.47199999999999998</c:v>
                </c:pt>
                <c:pt idx="1">
                  <c:v>6.3E-2</c:v>
                </c:pt>
                <c:pt idx="2">
                  <c:v>0.40500000000000003</c:v>
                </c:pt>
                <c:pt idx="3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FC-45D0-A265-F4E24BDC732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0.22600000000000001</c:v>
                </c:pt>
                <c:pt idx="1">
                  <c:v>0.125</c:v>
                </c:pt>
                <c:pt idx="2">
                  <c:v>0.216</c:v>
                </c:pt>
                <c:pt idx="3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FC-45D0-A265-F4E24BDC7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020415"/>
        <c:axId val="389756464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0.0</c:formatCode>
                <c:ptCount val="4"/>
                <c:pt idx="0">
                  <c:v>2.14</c:v>
                </c:pt>
                <c:pt idx="1">
                  <c:v>5.69</c:v>
                </c:pt>
                <c:pt idx="2">
                  <c:v>2.67</c:v>
                </c:pt>
                <c:pt idx="3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FC-45D0-A265-F4E24BDC7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8439008"/>
        <c:axId val="389784336"/>
      </c:lineChart>
      <c:catAx>
        <c:axId val="250020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56464"/>
        <c:crosses val="autoZero"/>
        <c:auto val="1"/>
        <c:lblAlgn val="ctr"/>
        <c:lblOffset val="100"/>
        <c:noMultiLvlLbl val="0"/>
      </c:catAx>
      <c:valAx>
        <c:axId val="38975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0020415"/>
        <c:crosses val="autoZero"/>
        <c:crossBetween val="between"/>
      </c:valAx>
      <c:valAx>
        <c:axId val="38978433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8439008"/>
        <c:crosses val="max"/>
        <c:crossBetween val="between"/>
      </c:valAx>
      <c:catAx>
        <c:axId val="114843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8433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0.14299999999999999</c:v>
                </c:pt>
                <c:pt idx="1">
                  <c:v>0.28299999999999997</c:v>
                </c:pt>
                <c:pt idx="2">
                  <c:v>0.254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8-40D0-92DA-2F93A23A761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0.623</c:v>
                </c:pt>
                <c:pt idx="2">
                  <c:v>0.627</c:v>
                </c:pt>
                <c:pt idx="3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C8-40D0-92DA-2F93A23A761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0.52400000000000002</c:v>
                </c:pt>
                <c:pt idx="1">
                  <c:v>9.4E-2</c:v>
                </c:pt>
                <c:pt idx="2">
                  <c:v>0.11899999999999999</c:v>
                </c:pt>
                <c:pt idx="3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C8-40D0-92DA-2F93A23A7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7099376"/>
        <c:axId val="389752304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0.0</c:formatCode>
                <c:ptCount val="4"/>
                <c:pt idx="0">
                  <c:v>1.02</c:v>
                </c:pt>
                <c:pt idx="1">
                  <c:v>2.0099999999999998</c:v>
                </c:pt>
                <c:pt idx="2">
                  <c:v>1.81</c:v>
                </c:pt>
                <c:pt idx="3">
                  <c:v>2.61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C8-40D0-92DA-2F93A23A7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089376"/>
        <c:axId val="389786416"/>
      </c:lineChart>
      <c:catAx>
        <c:axId val="161709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52304"/>
        <c:crosses val="autoZero"/>
        <c:auto val="1"/>
        <c:lblAlgn val="ctr"/>
        <c:lblOffset val="100"/>
        <c:noMultiLvlLbl val="0"/>
      </c:catAx>
      <c:valAx>
        <c:axId val="38975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99376"/>
        <c:crosses val="autoZero"/>
        <c:crossBetween val="between"/>
      </c:valAx>
      <c:valAx>
        <c:axId val="38978641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089376"/>
        <c:crosses val="max"/>
        <c:crossBetween val="between"/>
      </c:valAx>
      <c:catAx>
        <c:axId val="161708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8641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0.80500000000000005</c:v>
                </c:pt>
                <c:pt idx="1">
                  <c:v>0.2</c:v>
                </c:pt>
                <c:pt idx="2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7-4DEB-868D-B1044C6DF1E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0.122</c:v>
                </c:pt>
                <c:pt idx="1">
                  <c:v>0.56000000000000005</c:v>
                </c:pt>
                <c:pt idx="2">
                  <c:v>0.745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7-4DEB-868D-B1044C6DF1E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7.2999999999999995E-2</c:v>
                </c:pt>
                <c:pt idx="1">
                  <c:v>0.24</c:v>
                </c:pt>
                <c:pt idx="2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7-4DEB-868D-B1044C6DF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6464448"/>
        <c:axId val="389791408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0.0</c:formatCode>
                <c:ptCount val="3"/>
                <c:pt idx="0">
                  <c:v>5.64</c:v>
                </c:pt>
                <c:pt idx="1">
                  <c:v>1.43</c:v>
                </c:pt>
                <c:pt idx="2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07-4DEB-868D-B1044C6DF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475248"/>
        <c:axId val="389739824"/>
      </c:lineChart>
      <c:catAx>
        <c:axId val="39646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91408"/>
        <c:crosses val="autoZero"/>
        <c:auto val="1"/>
        <c:lblAlgn val="ctr"/>
        <c:lblOffset val="100"/>
        <c:noMultiLvlLbl val="0"/>
      </c:catAx>
      <c:valAx>
        <c:axId val="38979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64448"/>
        <c:crosses val="autoZero"/>
        <c:crossBetween val="between"/>
      </c:valAx>
      <c:valAx>
        <c:axId val="38973982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75248"/>
        <c:crosses val="max"/>
        <c:crossBetween val="between"/>
      </c:valAx>
      <c:catAx>
        <c:axId val="39647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3982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8.0000000000000002E-3</c:v>
                </c:pt>
                <c:pt idx="1">
                  <c:v>0</c:v>
                </c:pt>
                <c:pt idx="2">
                  <c:v>6.3E-2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4-4DF6-8B4D-17B3C4C930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0.10100000000000001</c:v>
                </c:pt>
                <c:pt idx="1">
                  <c:v>5.0999999999999997E-2</c:v>
                </c:pt>
                <c:pt idx="2">
                  <c:v>0.375</c:v>
                </c:pt>
                <c:pt idx="3">
                  <c:v>0.17599999999999999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54-4DF6-8B4D-17B3C4C9300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0.56599999999999995</c:v>
                </c:pt>
                <c:pt idx="1">
                  <c:v>0.79500000000000004</c:v>
                </c:pt>
                <c:pt idx="2">
                  <c:v>0.51800000000000002</c:v>
                </c:pt>
                <c:pt idx="3">
                  <c:v>0.52900000000000003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54-4DF6-8B4D-17B3C4C9300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0.32600000000000001</c:v>
                </c:pt>
                <c:pt idx="1">
                  <c:v>0.154</c:v>
                </c:pt>
                <c:pt idx="2">
                  <c:v>4.4999999999999998E-2</c:v>
                </c:pt>
                <c:pt idx="3">
                  <c:v>0.29399999999999998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54-4DF6-8B4D-17B3C4C93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94496"/>
        <c:axId val="946121712"/>
      </c:barChart>
      <c:catAx>
        <c:axId val="114349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21712"/>
        <c:crosses val="autoZero"/>
        <c:auto val="1"/>
        <c:lblAlgn val="ctr"/>
        <c:lblOffset val="100"/>
        <c:noMultiLvlLbl val="0"/>
      </c:catAx>
      <c:valAx>
        <c:axId val="9461217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944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0.26100000000000001</c:v>
                </c:pt>
                <c:pt idx="1">
                  <c:v>0.22600000000000001</c:v>
                </c:pt>
                <c:pt idx="2">
                  <c:v>0.32</c:v>
                </c:pt>
                <c:pt idx="3">
                  <c:v>0.26600000000000001</c:v>
                </c:pt>
                <c:pt idx="4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A-4600-A609-3C6B67A8AB5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0.56699999999999995</c:v>
                </c:pt>
                <c:pt idx="1">
                  <c:v>0.64500000000000002</c:v>
                </c:pt>
                <c:pt idx="2">
                  <c:v>0.54400000000000004</c:v>
                </c:pt>
                <c:pt idx="3">
                  <c:v>0.53800000000000003</c:v>
                </c:pt>
                <c:pt idx="4">
                  <c:v>0.54500000000000004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A-4600-A609-3C6B67A8AB5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0.17199999999999999</c:v>
                </c:pt>
                <c:pt idx="1">
                  <c:v>0.129</c:v>
                </c:pt>
                <c:pt idx="2">
                  <c:v>0.13600000000000001</c:v>
                </c:pt>
                <c:pt idx="3">
                  <c:v>0.19600000000000001</c:v>
                </c:pt>
                <c:pt idx="4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0A-4600-A609-3C6B67A8A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6474048"/>
        <c:axId val="393755600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0.0</c:formatCode>
                <c:ptCount val="5"/>
                <c:pt idx="0">
                  <c:v>1.86</c:v>
                </c:pt>
                <c:pt idx="1">
                  <c:v>1.61</c:v>
                </c:pt>
                <c:pt idx="2">
                  <c:v>2.27</c:v>
                </c:pt>
                <c:pt idx="3">
                  <c:v>1.89</c:v>
                </c:pt>
                <c:pt idx="4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0A-4600-A609-3C6B67A8A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456048"/>
        <c:axId val="393736048"/>
      </c:lineChart>
      <c:catAx>
        <c:axId val="39647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55600"/>
        <c:crosses val="autoZero"/>
        <c:auto val="1"/>
        <c:lblAlgn val="ctr"/>
        <c:lblOffset val="100"/>
        <c:noMultiLvlLbl val="0"/>
      </c:catAx>
      <c:valAx>
        <c:axId val="39375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74048"/>
        <c:crosses val="autoZero"/>
        <c:crossBetween val="between"/>
      </c:valAx>
      <c:valAx>
        <c:axId val="39373604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56048"/>
        <c:crosses val="max"/>
        <c:crossBetween val="between"/>
      </c:valAx>
      <c:catAx>
        <c:axId val="396456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3604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0.375</c:v>
                </c:pt>
                <c:pt idx="1">
                  <c:v>8.3000000000000004E-2</c:v>
                </c:pt>
                <c:pt idx="2">
                  <c:v>0.27600000000000002</c:v>
                </c:pt>
                <c:pt idx="3">
                  <c:v>8.3000000000000004E-2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6-4B43-8AFC-8758AEFE82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0.48399999999999999</c:v>
                </c:pt>
                <c:pt idx="1">
                  <c:v>0.70799999999999996</c:v>
                </c:pt>
                <c:pt idx="2">
                  <c:v>0.51700000000000002</c:v>
                </c:pt>
                <c:pt idx="3">
                  <c:v>0.83299999999999996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26-4B43-8AFC-8758AEFE822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0.14099999999999999</c:v>
                </c:pt>
                <c:pt idx="1">
                  <c:v>0.20799999999999999</c:v>
                </c:pt>
                <c:pt idx="2">
                  <c:v>0.20699999999999999</c:v>
                </c:pt>
                <c:pt idx="3">
                  <c:v>8.3000000000000004E-2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26-4B43-8AFC-8758AEFE8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6474848"/>
        <c:axId val="389779344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0.0</c:formatCode>
                <c:ptCount val="5"/>
                <c:pt idx="0">
                  <c:v>2.65</c:v>
                </c:pt>
                <c:pt idx="1">
                  <c:v>0.62</c:v>
                </c:pt>
                <c:pt idx="2">
                  <c:v>1.96</c:v>
                </c:pt>
                <c:pt idx="3">
                  <c:v>0.62</c:v>
                </c:pt>
                <c:pt idx="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26-4B43-8AFC-8758AEFE8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458448"/>
        <c:axId val="389782256"/>
      </c:lineChart>
      <c:catAx>
        <c:axId val="39647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79344"/>
        <c:crosses val="autoZero"/>
        <c:auto val="1"/>
        <c:lblAlgn val="ctr"/>
        <c:lblOffset val="100"/>
        <c:noMultiLvlLbl val="0"/>
      </c:catAx>
      <c:valAx>
        <c:axId val="38977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74848"/>
        <c:crosses val="autoZero"/>
        <c:crossBetween val="between"/>
      </c:valAx>
      <c:valAx>
        <c:axId val="3897822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58448"/>
        <c:crosses val="max"/>
        <c:crossBetween val="between"/>
      </c:valAx>
      <c:catAx>
        <c:axId val="39645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822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0.17100000000000001</c:v>
                </c:pt>
                <c:pt idx="2">
                  <c:v>0.28299999999999997</c:v>
                </c:pt>
                <c:pt idx="3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1-40B4-8341-6C5AE3FB255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0.66700000000000004</c:v>
                </c:pt>
                <c:pt idx="1">
                  <c:v>0.42899999999999999</c:v>
                </c:pt>
                <c:pt idx="2">
                  <c:v>0.63</c:v>
                </c:pt>
                <c:pt idx="3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1-40B4-8341-6C5AE3FB255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8.6999999999999994E-2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1-40B4-8341-6C5AE3FB2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6456448"/>
        <c:axId val="393740624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0.0</c:formatCode>
                <c:ptCount val="4"/>
                <c:pt idx="0">
                  <c:v>2.37</c:v>
                </c:pt>
                <c:pt idx="1">
                  <c:v>1.22</c:v>
                </c:pt>
                <c:pt idx="2">
                  <c:v>2.0099999999999998</c:v>
                </c:pt>
                <c:pt idx="3">
                  <c:v>2.36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21-40B4-8341-6C5AE3FB2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463248"/>
        <c:axId val="393748112"/>
      </c:lineChart>
      <c:catAx>
        <c:axId val="396456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40624"/>
        <c:crosses val="autoZero"/>
        <c:auto val="1"/>
        <c:lblAlgn val="ctr"/>
        <c:lblOffset val="100"/>
        <c:noMultiLvlLbl val="0"/>
      </c:catAx>
      <c:valAx>
        <c:axId val="39374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56448"/>
        <c:crosses val="autoZero"/>
        <c:crossBetween val="between"/>
      </c:valAx>
      <c:valAx>
        <c:axId val="39374811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63248"/>
        <c:crosses val="max"/>
        <c:crossBetween val="between"/>
      </c:valAx>
      <c:catAx>
        <c:axId val="396463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4811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 volta alla settimana o più spesso (5)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0.27600000000000002</c:v>
                </c:pt>
                <c:pt idx="1">
                  <c:v>0.27600000000000002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2-474A-B4BA-13592C4F3CD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più raramente (0.01)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0.56899999999999995</c:v>
                </c:pt>
                <c:pt idx="1">
                  <c:v>0.5</c:v>
                </c:pt>
                <c:pt idx="2">
                  <c:v>0.61399999999999999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52-474A-B4BA-13592C4F3CD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0.155</c:v>
                </c:pt>
                <c:pt idx="1">
                  <c:v>0.224</c:v>
                </c:pt>
                <c:pt idx="2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52-474A-B4BA-13592C4F3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6467248"/>
        <c:axId val="389768528"/>
      </c:barChart>
      <c:lineChart>
        <c:grouping val="standard"/>
        <c:varyColors val="0"/>
        <c:ser>
          <c:idx val="3"/>
          <c:order val="3"/>
          <c:tx>
            <c:strRef>
              <c:f>Foglio1!$E$1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0.0</c:formatCode>
                <c:ptCount val="3"/>
                <c:pt idx="0">
                  <c:v>1.96</c:v>
                </c:pt>
                <c:pt idx="1">
                  <c:v>1.96</c:v>
                </c:pt>
                <c:pt idx="2">
                  <c:v>1.78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52-474A-B4BA-13592C4F3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39376"/>
        <c:axId val="1154100736"/>
      </c:lineChart>
      <c:catAx>
        <c:axId val="39646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68528"/>
        <c:crosses val="autoZero"/>
        <c:auto val="1"/>
        <c:lblAlgn val="ctr"/>
        <c:lblOffset val="100"/>
        <c:noMultiLvlLbl val="0"/>
      </c:catAx>
      <c:valAx>
        <c:axId val="38976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6467248"/>
        <c:crosses val="autoZero"/>
        <c:crossBetween val="between"/>
      </c:valAx>
      <c:valAx>
        <c:axId val="115410073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9376"/>
        <c:crosses val="max"/>
        <c:crossBetween val="between"/>
      </c:valAx>
      <c:catAx>
        <c:axId val="161713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10073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tutti i giorni (7)</c:v>
                </c:pt>
                <c:pt idx="1">
                  <c:v>ogni 2-3 giorni (3.5)</c:v>
                </c:pt>
                <c:pt idx="2">
                  <c:v>ogni 3-4 giorni (2.5)</c:v>
                </c:pt>
                <c:pt idx="3">
                  <c:v>una volta alla settimana (1)</c:v>
                </c:pt>
                <c:pt idx="4">
                  <c:v>più raramente (0.05)</c:v>
                </c:pt>
                <c:pt idx="5">
                  <c:v>mai (0)</c:v>
                </c:pt>
              </c:strCache>
            </c:strRef>
          </c:cat>
          <c:val>
            <c:numRef>
              <c:f>Foglio1!$B$2:$B$7</c:f>
              <c:numCache>
                <c:formatCode>#.0%</c:formatCode>
                <c:ptCount val="6"/>
                <c:pt idx="0">
                  <c:v>0.33300000000000002</c:v>
                </c:pt>
                <c:pt idx="1">
                  <c:v>0.14699999999999999</c:v>
                </c:pt>
                <c:pt idx="2">
                  <c:v>7.6999999999999999E-2</c:v>
                </c:pt>
                <c:pt idx="3">
                  <c:v>0.11700000000000001</c:v>
                </c:pt>
                <c:pt idx="4">
                  <c:v>0.19700000000000001</c:v>
                </c:pt>
                <c:pt idx="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D-4994-9035-7CBFC6BDF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0.41599999999999998</c:v>
                </c:pt>
                <c:pt idx="1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3-4D06-9DE3-3843CD7D77D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0.17499999999999999</c:v>
                </c:pt>
                <c:pt idx="1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B3-4D06-9DE3-3843CD7D77D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9.7000000000000003E-2</c:v>
                </c:pt>
                <c:pt idx="1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B3-4D06-9DE3-3843CD7D77D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9.0999999999999998E-2</c:v>
                </c:pt>
                <c:pt idx="1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B3-4D06-9DE3-3843CD7D77D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0.14899999999999999</c:v>
                </c:pt>
                <c:pt idx="1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B3-4D06-9DE3-3843CD7D77D1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7.0999999999999994E-2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B3-4D06-9DE3-3843CD7D7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1848480"/>
        <c:axId val="946114640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0.0</c:formatCode>
                <c:ptCount val="2"/>
                <c:pt idx="0">
                  <c:v>3.86</c:v>
                </c:pt>
                <c:pt idx="1">
                  <c:v>2.4300000000000002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7B3-4D06-9DE3-3843CD7D77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843280"/>
        <c:axId val="946122544"/>
      </c:lineChart>
      <c:catAx>
        <c:axId val="161184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4640"/>
        <c:crosses val="autoZero"/>
        <c:auto val="1"/>
        <c:lblAlgn val="ctr"/>
        <c:lblOffset val="100"/>
        <c:noMultiLvlLbl val="0"/>
      </c:catAx>
      <c:valAx>
        <c:axId val="94611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48480"/>
        <c:crosses val="autoZero"/>
        <c:crossBetween val="between"/>
      </c:valAx>
      <c:valAx>
        <c:axId val="94612254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43280"/>
        <c:crosses val="max"/>
        <c:crossBetween val="between"/>
      </c:valAx>
      <c:catAx>
        <c:axId val="1611843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2254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0.495</c:v>
                </c:pt>
                <c:pt idx="1">
                  <c:v>0.48</c:v>
                </c:pt>
                <c:pt idx="2">
                  <c:v>0.34300000000000003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9-4D4B-8CD7-E3E81BE66BC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0.23699999999999999</c:v>
                </c:pt>
                <c:pt idx="1">
                  <c:v>0.04</c:v>
                </c:pt>
                <c:pt idx="2">
                  <c:v>0.1</c:v>
                </c:pt>
                <c:pt idx="3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9-4D4B-8CD7-E3E81BE66BC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5.3999999999999999E-2</c:v>
                </c:pt>
                <c:pt idx="1">
                  <c:v>0.04</c:v>
                </c:pt>
                <c:pt idx="2">
                  <c:v>2.9000000000000001E-2</c:v>
                </c:pt>
                <c:pt idx="3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D9-4D4B-8CD7-E3E81BE66BC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0.24</c:v>
                </c:pt>
                <c:pt idx="2">
                  <c:v>7.0999999999999994E-2</c:v>
                </c:pt>
                <c:pt idx="3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D9-4D4B-8CD7-E3E81BE66BC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0.129</c:v>
                </c:pt>
                <c:pt idx="1">
                  <c:v>0.12</c:v>
                </c:pt>
                <c:pt idx="2">
                  <c:v>0.214</c:v>
                </c:pt>
                <c:pt idx="3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D9-4D4B-8CD7-E3E81BE66BC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0.08</c:v>
                </c:pt>
                <c:pt idx="2">
                  <c:v>0.24299999999999999</c:v>
                </c:pt>
                <c:pt idx="3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D9-4D4B-8CD7-E3E81BE66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1831680"/>
        <c:axId val="1149127184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4.45</c:v>
                </c:pt>
                <c:pt idx="1">
                  <c:v>3.85</c:v>
                </c:pt>
                <c:pt idx="2">
                  <c:v>2.9</c:v>
                </c:pt>
                <c:pt idx="3">
                  <c:v>1.61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8D9-4D4B-8CD7-E3E81BE66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418864"/>
        <c:axId val="1149129264"/>
      </c:lineChart>
      <c:catAx>
        <c:axId val="161183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27184"/>
        <c:crosses val="autoZero"/>
        <c:auto val="1"/>
        <c:lblAlgn val="ctr"/>
        <c:lblOffset val="100"/>
        <c:noMultiLvlLbl val="0"/>
      </c:catAx>
      <c:valAx>
        <c:axId val="114912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31680"/>
        <c:crosses val="autoZero"/>
        <c:crossBetween val="between"/>
      </c:valAx>
      <c:valAx>
        <c:axId val="114912926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18864"/>
        <c:crosses val="max"/>
        <c:crossBetween val="between"/>
      </c:valAx>
      <c:catAx>
        <c:axId val="39041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912926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0.26100000000000001</c:v>
                </c:pt>
                <c:pt idx="1">
                  <c:v>0.26700000000000002</c:v>
                </c:pt>
                <c:pt idx="2">
                  <c:v>0.39700000000000002</c:v>
                </c:pt>
                <c:pt idx="3">
                  <c:v>0.36499999999999999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1-49C5-B55C-7F77C84D007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8.6999999999999994E-2</c:v>
                </c:pt>
                <c:pt idx="1">
                  <c:v>0.221</c:v>
                </c:pt>
                <c:pt idx="2">
                  <c:v>0.155</c:v>
                </c:pt>
                <c:pt idx="3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1-49C5-B55C-7F77C84D007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4.2999999999999997E-2</c:v>
                </c:pt>
                <c:pt idx="1">
                  <c:v>0.11600000000000001</c:v>
                </c:pt>
                <c:pt idx="2">
                  <c:v>0.06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1-49C5-B55C-7F77C84D007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0.152</c:v>
                </c:pt>
                <c:pt idx="1">
                  <c:v>8.1000000000000003E-2</c:v>
                </c:pt>
                <c:pt idx="2">
                  <c:v>0.10299999999999999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91-49C5-B55C-7F77C84D007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0.23899999999999999</c:v>
                </c:pt>
                <c:pt idx="1">
                  <c:v>0.20899999999999999</c:v>
                </c:pt>
                <c:pt idx="2">
                  <c:v>0.16400000000000001</c:v>
                </c:pt>
                <c:pt idx="3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91-49C5-B55C-7F77C84D007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0.217</c:v>
                </c:pt>
                <c:pt idx="1">
                  <c:v>0.105</c:v>
                </c:pt>
                <c:pt idx="2">
                  <c:v>0.121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91-49C5-B55C-7F77C84D0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370000"/>
        <c:axId val="389756880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2.4</c:v>
                </c:pt>
                <c:pt idx="1">
                  <c:v>3.03</c:v>
                </c:pt>
                <c:pt idx="2">
                  <c:v>3.58</c:v>
                </c:pt>
                <c:pt idx="3">
                  <c:v>3.14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991-49C5-B55C-7F77C84D0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846080"/>
        <c:axId val="389751056"/>
      </c:lineChart>
      <c:catAx>
        <c:axId val="114937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56880"/>
        <c:crosses val="autoZero"/>
        <c:auto val="1"/>
        <c:lblAlgn val="ctr"/>
        <c:lblOffset val="100"/>
        <c:noMultiLvlLbl val="0"/>
      </c:catAx>
      <c:valAx>
        <c:axId val="38975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70000"/>
        <c:crosses val="autoZero"/>
        <c:crossBetween val="between"/>
      </c:valAx>
      <c:valAx>
        <c:axId val="3897510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46080"/>
        <c:crosses val="max"/>
        <c:crossBetween val="between"/>
      </c:valAx>
      <c:catAx>
        <c:axId val="161184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510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0.55900000000000005</c:v>
                </c:pt>
                <c:pt idx="1">
                  <c:v>0.17199999999999999</c:v>
                </c:pt>
                <c:pt idx="2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C-4FF4-A1CA-A9166A5C4D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0.129</c:v>
                </c:pt>
                <c:pt idx="1">
                  <c:v>0.27300000000000002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9C-4FF4-A1CA-A9166A5C4D8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2.1999999999999999E-2</c:v>
                </c:pt>
                <c:pt idx="1">
                  <c:v>0.14099999999999999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9C-4FF4-A1CA-A9166A5C4D8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0.11799999999999999</c:v>
                </c:pt>
                <c:pt idx="1">
                  <c:v>0.16200000000000001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9C-4FF4-A1CA-A9166A5C4D8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7.4999999999999997E-2</c:v>
                </c:pt>
                <c:pt idx="1">
                  <c:v>0.182</c:v>
                </c:pt>
                <c:pt idx="2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9C-4FF4-A1CA-A9166A5C4D8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9.7000000000000003E-2</c:v>
                </c:pt>
                <c:pt idx="1">
                  <c:v>7.0999999999999994E-2</c:v>
                </c:pt>
                <c:pt idx="2">
                  <c:v>0.21299999999999999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9C-4FF4-A1CA-A9166A5C4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1852880"/>
        <c:axId val="1149135088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0.0</c:formatCode>
                <c:ptCount val="3"/>
                <c:pt idx="0">
                  <c:v>4.54</c:v>
                </c:pt>
                <c:pt idx="1">
                  <c:v>2.68</c:v>
                </c:pt>
                <c:pt idx="2">
                  <c:v>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19C-4FF4-A1CA-A9166A5C4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853280"/>
        <c:axId val="1149137168"/>
      </c:lineChart>
      <c:catAx>
        <c:axId val="161185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35088"/>
        <c:crosses val="autoZero"/>
        <c:auto val="1"/>
        <c:lblAlgn val="ctr"/>
        <c:lblOffset val="100"/>
        <c:noMultiLvlLbl val="0"/>
      </c:catAx>
      <c:valAx>
        <c:axId val="114913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52880"/>
        <c:crosses val="autoZero"/>
        <c:crossBetween val="between"/>
      </c:valAx>
      <c:valAx>
        <c:axId val="114913716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53280"/>
        <c:crosses val="max"/>
        <c:crossBetween val="between"/>
      </c:valAx>
      <c:catAx>
        <c:axId val="1611853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913716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0.32400000000000001</c:v>
                </c:pt>
                <c:pt idx="1">
                  <c:v>0.33</c:v>
                </c:pt>
                <c:pt idx="2">
                  <c:v>0.34300000000000003</c:v>
                </c:pt>
                <c:pt idx="3">
                  <c:v>0.33600000000000002</c:v>
                </c:pt>
                <c:pt idx="4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F-4990-B017-B2E3E731FFA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0.14899999999999999</c:v>
                </c:pt>
                <c:pt idx="1">
                  <c:v>0.13400000000000001</c:v>
                </c:pt>
                <c:pt idx="2">
                  <c:v>0.14899999999999999</c:v>
                </c:pt>
                <c:pt idx="3">
                  <c:v>0.15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3F-4990-B017-B2E3E731FFA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7.8E-2</c:v>
                </c:pt>
                <c:pt idx="1">
                  <c:v>9.8000000000000004E-2</c:v>
                </c:pt>
                <c:pt idx="2">
                  <c:v>0.09</c:v>
                </c:pt>
                <c:pt idx="3">
                  <c:v>7.2999999999999995E-2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3F-4990-B017-B2E3E731FFA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0.11799999999999999</c:v>
                </c:pt>
                <c:pt idx="1">
                  <c:v>0.107</c:v>
                </c:pt>
                <c:pt idx="2">
                  <c:v>0.109</c:v>
                </c:pt>
                <c:pt idx="3">
                  <c:v>0.11700000000000001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3F-4990-B017-B2E3E731FFA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0.19900000000000001</c:v>
                </c:pt>
                <c:pt idx="1">
                  <c:v>0.223</c:v>
                </c:pt>
                <c:pt idx="2">
                  <c:v>0.184</c:v>
                </c:pt>
                <c:pt idx="3">
                  <c:v>0.20100000000000001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3F-4990-B017-B2E3E731FFA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0.107</c:v>
                </c:pt>
                <c:pt idx="2">
                  <c:v>0.124</c:v>
                </c:pt>
                <c:pt idx="3">
                  <c:v>0.124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3F-4990-B017-B2E3E731F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1830880"/>
        <c:axId val="389777680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0.0</c:formatCode>
                <c:ptCount val="5"/>
                <c:pt idx="0">
                  <c:v>3.11</c:v>
                </c:pt>
                <c:pt idx="1">
                  <c:v>3.15</c:v>
                </c:pt>
                <c:pt idx="2">
                  <c:v>3.27</c:v>
                </c:pt>
                <c:pt idx="3">
                  <c:v>3.18</c:v>
                </c:pt>
                <c:pt idx="4">
                  <c:v>2.69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3F-4990-B017-B2E3E731F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848880"/>
        <c:axId val="1157902240"/>
      </c:lineChart>
      <c:catAx>
        <c:axId val="161183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77680"/>
        <c:crosses val="autoZero"/>
        <c:auto val="1"/>
        <c:lblAlgn val="ctr"/>
        <c:lblOffset val="100"/>
        <c:noMultiLvlLbl val="0"/>
      </c:catAx>
      <c:valAx>
        <c:axId val="38977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30880"/>
        <c:crosses val="autoZero"/>
        <c:crossBetween val="between"/>
      </c:valAx>
      <c:valAx>
        <c:axId val="115790224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48880"/>
        <c:crosses val="max"/>
        <c:crossBetween val="between"/>
      </c:valAx>
      <c:catAx>
        <c:axId val="1611848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790224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5-4BBA-A212-41359D58888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A5-4BBA-A212-41359D58888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A5-4BBA-A212-41359D58888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A5-4BBA-A212-41359D588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92496"/>
        <c:axId val="946116304"/>
      </c:barChart>
      <c:catAx>
        <c:axId val="114349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6304"/>
        <c:crosses val="autoZero"/>
        <c:auto val="1"/>
        <c:lblAlgn val="ctr"/>
        <c:lblOffset val="100"/>
        <c:noMultiLvlLbl val="0"/>
      </c:catAx>
      <c:valAx>
        <c:axId val="946116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924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0.41099999999999998</c:v>
                </c:pt>
                <c:pt idx="1">
                  <c:v>0.10299999999999999</c:v>
                </c:pt>
                <c:pt idx="2">
                  <c:v>0.36599999999999999</c:v>
                </c:pt>
                <c:pt idx="3">
                  <c:v>0.11799999999999999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A-4140-A9E2-2BCC15AE36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0.14000000000000001</c:v>
                </c:pt>
                <c:pt idx="1">
                  <c:v>0.128</c:v>
                </c:pt>
                <c:pt idx="2">
                  <c:v>0.17</c:v>
                </c:pt>
                <c:pt idx="3">
                  <c:v>0.11799999999999999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DA-4140-A9E2-2BCC15AE360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8.5000000000000006E-2</c:v>
                </c:pt>
                <c:pt idx="1">
                  <c:v>7.6999999999999999E-2</c:v>
                </c:pt>
                <c:pt idx="2">
                  <c:v>5.3999999999999999E-2</c:v>
                </c:pt>
                <c:pt idx="3">
                  <c:v>0.11799999999999999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DA-4140-A9E2-2BCC15AE360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0.109</c:v>
                </c:pt>
                <c:pt idx="1">
                  <c:v>0.154</c:v>
                </c:pt>
                <c:pt idx="2">
                  <c:v>9.8000000000000004E-2</c:v>
                </c:pt>
                <c:pt idx="3">
                  <c:v>0.17599999999999999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DA-4140-A9E2-2BCC15AE360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0.14699999999999999</c:v>
                </c:pt>
                <c:pt idx="1">
                  <c:v>0.308</c:v>
                </c:pt>
                <c:pt idx="2">
                  <c:v>0.19600000000000001</c:v>
                </c:pt>
                <c:pt idx="3">
                  <c:v>0.35299999999999998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DA-4140-A9E2-2BCC15AE360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0.109</c:v>
                </c:pt>
                <c:pt idx="1">
                  <c:v>0.23100000000000001</c:v>
                </c:pt>
                <c:pt idx="2">
                  <c:v>0.11600000000000001</c:v>
                </c:pt>
                <c:pt idx="3">
                  <c:v>0.11799999999999999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DA-4140-A9E2-2BCC15AE3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1846480"/>
        <c:axId val="1154091168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Foglio1!$H$2:$H$6</c:f>
              <c:numCache>
                <c:formatCode>0.0</c:formatCode>
                <c:ptCount val="5"/>
                <c:pt idx="0">
                  <c:v>3.69</c:v>
                </c:pt>
                <c:pt idx="1">
                  <c:v>1.53</c:v>
                </c:pt>
                <c:pt idx="2">
                  <c:v>3.4</c:v>
                </c:pt>
                <c:pt idx="3">
                  <c:v>1.72</c:v>
                </c:pt>
                <c:pt idx="4">
                  <c:v>1.17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7DA-4140-A9E2-2BCC15AE3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833680"/>
        <c:axId val="1154089920"/>
      </c:lineChart>
      <c:catAx>
        <c:axId val="161184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91168"/>
        <c:crosses val="autoZero"/>
        <c:auto val="1"/>
        <c:lblAlgn val="ctr"/>
        <c:lblOffset val="100"/>
        <c:noMultiLvlLbl val="0"/>
      </c:catAx>
      <c:valAx>
        <c:axId val="11540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46480"/>
        <c:crosses val="autoZero"/>
        <c:crossBetween val="between"/>
      </c:valAx>
      <c:valAx>
        <c:axId val="115408992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33680"/>
        <c:crosses val="max"/>
        <c:crossBetween val="between"/>
      </c:valAx>
      <c:catAx>
        <c:axId val="161183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08992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0.125</c:v>
                </c:pt>
                <c:pt idx="1">
                  <c:v>0.26700000000000002</c:v>
                </c:pt>
                <c:pt idx="2">
                  <c:v>0.25900000000000001</c:v>
                </c:pt>
                <c:pt idx="3">
                  <c:v>0.65500000000000003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9-4732-B1A2-29790E95CDA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0.13300000000000001</c:v>
                </c:pt>
                <c:pt idx="2">
                  <c:v>0.17199999999999999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F9-4732-B1A2-29790E95CDA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0.125</c:v>
                </c:pt>
                <c:pt idx="1">
                  <c:v>3.3000000000000002E-2</c:v>
                </c:pt>
                <c:pt idx="2">
                  <c:v>0.109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F9-4732-B1A2-29790E95CDA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0.25</c:v>
                </c:pt>
                <c:pt idx="1">
                  <c:v>8.3000000000000004E-2</c:v>
                </c:pt>
                <c:pt idx="2">
                  <c:v>0.13800000000000001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F9-4732-B1A2-29790E95CDA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0.25</c:v>
                </c:pt>
                <c:pt idx="1">
                  <c:v>0.23300000000000001</c:v>
                </c:pt>
                <c:pt idx="2">
                  <c:v>0.19500000000000001</c:v>
                </c:pt>
                <c:pt idx="3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F9-4732-B1A2-29790E95CDA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0.126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F9-4732-B1A2-29790E95C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1835680"/>
        <c:axId val="1157919296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Foglio1!$H$2:$H$5</c:f>
              <c:numCache>
                <c:formatCode>0.0</c:formatCode>
                <c:ptCount val="4"/>
                <c:pt idx="0">
                  <c:v>1.45</c:v>
                </c:pt>
                <c:pt idx="1">
                  <c:v>2.5099999999999998</c:v>
                </c:pt>
                <c:pt idx="2">
                  <c:v>2.83</c:v>
                </c:pt>
                <c:pt idx="3">
                  <c:v>5.07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EF9-4732-B1A2-29790E95C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020015"/>
        <c:axId val="895475344"/>
      </c:lineChart>
      <c:catAx>
        <c:axId val="1611835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19296"/>
        <c:crosses val="autoZero"/>
        <c:auto val="1"/>
        <c:lblAlgn val="ctr"/>
        <c:lblOffset val="100"/>
        <c:noMultiLvlLbl val="0"/>
      </c:catAx>
      <c:valAx>
        <c:axId val="115791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1835680"/>
        <c:crosses val="autoZero"/>
        <c:crossBetween val="between"/>
      </c:valAx>
      <c:valAx>
        <c:axId val="89547534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0020015"/>
        <c:crosses val="max"/>
        <c:crossBetween val="between"/>
      </c:valAx>
      <c:catAx>
        <c:axId val="2500200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547534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tutti i giorni (7)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0.35799999999999998</c:v>
                </c:pt>
                <c:pt idx="1">
                  <c:v>0.33300000000000002</c:v>
                </c:pt>
                <c:pt idx="2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0-4AD5-BA9A-346F312050C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ogni 2-3 giorni (3.5)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0.13200000000000001</c:v>
                </c:pt>
                <c:pt idx="1">
                  <c:v>0.13500000000000001</c:v>
                </c:pt>
                <c:pt idx="2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0-4AD5-BA9A-346F312050C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ogni 3-4 giorni (2.5)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7.4999999999999997E-2</c:v>
                </c:pt>
                <c:pt idx="1">
                  <c:v>8.3000000000000004E-2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0-4AD5-BA9A-346F312050C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alla settimana (1)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0.113</c:v>
                </c:pt>
                <c:pt idx="1">
                  <c:v>8.3000000000000004E-2</c:v>
                </c:pt>
                <c:pt idx="2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B0-4AD5-BA9A-346F312050C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più raramente (0.05)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0.17</c:v>
                </c:pt>
                <c:pt idx="1">
                  <c:v>0.24</c:v>
                </c:pt>
                <c:pt idx="2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0-4AD5-BA9A-346F312050C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0.151</c:v>
                </c:pt>
                <c:pt idx="1">
                  <c:v>0.125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0-4AD5-BA9A-346F31205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7106000"/>
        <c:axId val="1149122192"/>
      </c:barChart>
      <c:lineChart>
        <c:grouping val="standard"/>
        <c:varyColors val="0"/>
        <c:ser>
          <c:idx val="6"/>
          <c:order val="6"/>
          <c:tx>
            <c:strRef>
              <c:f>Foglio1!$H$1</c:f>
              <c:strCache>
                <c:ptCount val="1"/>
                <c:pt idx="0">
                  <c:v>Giorni medi</c:v>
                </c:pt>
              </c:strCache>
            </c:strRef>
          </c:tx>
          <c:spPr>
            <a:ln w="2222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Foglio1!$H$2:$H$4</c:f>
              <c:numCache>
                <c:formatCode>0.0</c:formatCode>
                <c:ptCount val="3"/>
                <c:pt idx="0">
                  <c:v>3.28</c:v>
                </c:pt>
                <c:pt idx="1">
                  <c:v>3.11</c:v>
                </c:pt>
                <c:pt idx="2">
                  <c:v>3.09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AB0-4AD5-BA9A-346F31205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109600"/>
        <c:axId val="586691184"/>
      </c:lineChart>
      <c:catAx>
        <c:axId val="93710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22192"/>
        <c:crosses val="autoZero"/>
        <c:auto val="1"/>
        <c:lblAlgn val="ctr"/>
        <c:lblOffset val="100"/>
        <c:noMultiLvlLbl val="0"/>
      </c:catAx>
      <c:valAx>
        <c:axId val="114912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7106000"/>
        <c:crosses val="autoZero"/>
        <c:crossBetween val="between"/>
      </c:valAx>
      <c:valAx>
        <c:axId val="58669118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37109600"/>
        <c:crosses val="max"/>
        <c:crossBetween val="between"/>
      </c:valAx>
      <c:catAx>
        <c:axId val="937109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669118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Tre</c:v>
                </c:pt>
                <c:pt idx="1">
                  <c:v>Poste Mobile</c:v>
                </c:pt>
                <c:pt idx="2">
                  <c:v>TIM</c:v>
                </c:pt>
                <c:pt idx="3">
                  <c:v>Vodafone</c:v>
                </c:pt>
                <c:pt idx="4">
                  <c:v>Wind</c:v>
                </c:pt>
                <c:pt idx="5">
                  <c:v>Altro (specificare)</c:v>
                </c:pt>
              </c:strCache>
            </c:strRef>
          </c:cat>
          <c:val>
            <c:numRef>
              <c:f>Foglio1!$B$2:$B$7</c:f>
              <c:numCache>
                <c:formatCode>#.0%</c:formatCode>
                <c:ptCount val="6"/>
                <c:pt idx="0">
                  <c:v>0.41699999999999998</c:v>
                </c:pt>
                <c:pt idx="1">
                  <c:v>0.13</c:v>
                </c:pt>
                <c:pt idx="2">
                  <c:v>0.37</c:v>
                </c:pt>
                <c:pt idx="3">
                  <c:v>5.2999999999999999E-2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9-43C3-9B43-AFB16DE84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0.46800000000000003</c:v>
                </c:pt>
                <c:pt idx="1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2-43DD-90E3-EACABADB25C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8.4000000000000005E-2</c:v>
                </c:pt>
                <c:pt idx="1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12-43DD-90E3-EACABADB25C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0.37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12-43DD-90E3-EACABADB25C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7.0999999999999994E-2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12-43DD-90E3-EACABADB25C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6.0000000000000001E-3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12-43DD-90E3-EACABADB25C7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</c:v>
                </c:pt>
                <c:pt idx="1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12-43DD-90E3-EACABADB2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373200"/>
        <c:axId val="879981712"/>
      </c:barChart>
      <c:catAx>
        <c:axId val="114937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9981712"/>
        <c:crosses val="autoZero"/>
        <c:auto val="1"/>
        <c:lblAlgn val="ctr"/>
        <c:lblOffset val="100"/>
        <c:noMultiLvlLbl val="0"/>
      </c:catAx>
      <c:valAx>
        <c:axId val="8799817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732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0.495</c:v>
                </c:pt>
                <c:pt idx="1">
                  <c:v>0.57999999999999996</c:v>
                </c:pt>
                <c:pt idx="2">
                  <c:v>0.47099999999999997</c:v>
                </c:pt>
                <c:pt idx="3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88-476C-9C10-751601406F4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</c:v>
                </c:pt>
                <c:pt idx="2">
                  <c:v>0.114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88-476C-9C10-751601406F4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0.4</c:v>
                </c:pt>
                <c:pt idx="2">
                  <c:v>0.34300000000000003</c:v>
                </c:pt>
                <c:pt idx="3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88-476C-9C10-751601406F4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3.2000000000000001E-2</c:v>
                </c:pt>
                <c:pt idx="1">
                  <c:v>0.02</c:v>
                </c:pt>
                <c:pt idx="2">
                  <c:v>5.7000000000000002E-2</c:v>
                </c:pt>
                <c:pt idx="3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88-476C-9C10-751601406F4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3.2000000000000001E-2</c:v>
                </c:pt>
                <c:pt idx="1">
                  <c:v>0</c:v>
                </c:pt>
                <c:pt idx="2">
                  <c:v>1.4E-2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88-476C-9C10-751601406F42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3.2000000000000001E-2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88-476C-9C10-751601406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2951712"/>
        <c:axId val="1149112208"/>
      </c:barChart>
      <c:catAx>
        <c:axId val="39295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12208"/>
        <c:crosses val="autoZero"/>
        <c:auto val="1"/>
        <c:lblAlgn val="ctr"/>
        <c:lblOffset val="100"/>
        <c:noMultiLvlLbl val="0"/>
      </c:catAx>
      <c:valAx>
        <c:axId val="11491122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29517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0.25600000000000001</c:v>
                </c:pt>
                <c:pt idx="2">
                  <c:v>0.56000000000000005</c:v>
                </c:pt>
                <c:pt idx="3">
                  <c:v>0.73099999999999998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9-4B65-98A4-27C6991957F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9.2999999999999999E-2</c:v>
                </c:pt>
                <c:pt idx="2">
                  <c:v>0.19800000000000001</c:v>
                </c:pt>
                <c:pt idx="3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9-4B65-98A4-27C6991957F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0.97799999999999998</c:v>
                </c:pt>
                <c:pt idx="1">
                  <c:v>0.54700000000000004</c:v>
                </c:pt>
                <c:pt idx="2">
                  <c:v>0.16400000000000001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9-4B65-98A4-27C6991957F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9.2999999999999999E-2</c:v>
                </c:pt>
                <c:pt idx="2">
                  <c:v>0.06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9-4B65-98A4-27C6991957F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8.9999999999999993E-3</c:v>
                </c:pt>
                <c:pt idx="3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79-4B65-98A4-27C6991957F7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1.2E-2</c:v>
                </c:pt>
                <c:pt idx="2">
                  <c:v>8.9999999999999993E-3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79-4B65-98A4-27C699195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332271"/>
        <c:axId val="1157923040"/>
      </c:barChart>
      <c:catAx>
        <c:axId val="438332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23040"/>
        <c:crosses val="autoZero"/>
        <c:auto val="1"/>
        <c:lblAlgn val="ctr"/>
        <c:lblOffset val="100"/>
        <c:noMultiLvlLbl val="0"/>
      </c:catAx>
      <c:valAx>
        <c:axId val="1157923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83322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0.59099999999999997</c:v>
                </c:pt>
                <c:pt idx="1">
                  <c:v>0.36399999999999999</c:v>
                </c:pt>
                <c:pt idx="2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4-4BC3-8F9C-684B3815A18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6.5000000000000002E-2</c:v>
                </c:pt>
                <c:pt idx="1">
                  <c:v>0.14099999999999999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4-4BC3-8F9C-684B3815A18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0.28999999999999998</c:v>
                </c:pt>
                <c:pt idx="1">
                  <c:v>0.42399999999999999</c:v>
                </c:pt>
                <c:pt idx="2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F4-4BC3-8F9C-684B3815A18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5.3999999999999999E-2</c:v>
                </c:pt>
                <c:pt idx="1">
                  <c:v>0.04</c:v>
                </c:pt>
                <c:pt idx="2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F4-4BC3-8F9C-684B3815A18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</c:v>
                </c:pt>
                <c:pt idx="1">
                  <c:v>0.02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F4-4BC3-8F9C-684B3815A18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</c:v>
                </c:pt>
                <c:pt idx="1">
                  <c:v>0.01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F4-4BC3-8F9C-684B3815A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333871"/>
        <c:axId val="1149135504"/>
      </c:barChart>
      <c:catAx>
        <c:axId val="43833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35504"/>
        <c:crosses val="autoZero"/>
        <c:auto val="1"/>
        <c:lblAlgn val="ctr"/>
        <c:lblOffset val="100"/>
        <c:noMultiLvlLbl val="0"/>
      </c:catAx>
      <c:valAx>
        <c:axId val="11491355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83338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0.41599999999999998</c:v>
                </c:pt>
                <c:pt idx="1">
                  <c:v>0.45500000000000002</c:v>
                </c:pt>
                <c:pt idx="2">
                  <c:v>0.45300000000000001</c:v>
                </c:pt>
                <c:pt idx="3">
                  <c:v>0.41599999999999998</c:v>
                </c:pt>
                <c:pt idx="4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E-4745-A954-33C1D55F81F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0.107</c:v>
                </c:pt>
                <c:pt idx="2">
                  <c:v>0.11899999999999999</c:v>
                </c:pt>
                <c:pt idx="3">
                  <c:v>0.13100000000000001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E-4745-A954-33C1D55F81F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0.372</c:v>
                </c:pt>
                <c:pt idx="1">
                  <c:v>0.33</c:v>
                </c:pt>
                <c:pt idx="2">
                  <c:v>0.378</c:v>
                </c:pt>
                <c:pt idx="3">
                  <c:v>0.372</c:v>
                </c:pt>
                <c:pt idx="4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DE-4745-A954-33C1D55F81F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5.3999999999999999E-2</c:v>
                </c:pt>
                <c:pt idx="1">
                  <c:v>6.3E-2</c:v>
                </c:pt>
                <c:pt idx="2">
                  <c:v>3.5000000000000003E-2</c:v>
                </c:pt>
                <c:pt idx="3">
                  <c:v>5.0999999999999997E-2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DE-4745-A954-33C1D55F81F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0.02</c:v>
                </c:pt>
                <c:pt idx="1">
                  <c:v>2.7E-2</c:v>
                </c:pt>
                <c:pt idx="2">
                  <c:v>5.0000000000000001E-3</c:v>
                </c:pt>
                <c:pt idx="3">
                  <c:v>1.7999999999999999E-2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DE-4745-A954-33C1D55F81FA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7.0000000000000001E-3</c:v>
                </c:pt>
                <c:pt idx="1">
                  <c:v>1.7999999999999999E-2</c:v>
                </c:pt>
                <c:pt idx="2">
                  <c:v>0.01</c:v>
                </c:pt>
                <c:pt idx="3">
                  <c:v>1.0999999999999999E-2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DE-4745-A954-33C1D55F8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334271"/>
        <c:axId val="1157918464"/>
      </c:barChart>
      <c:catAx>
        <c:axId val="438334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18464"/>
        <c:crosses val="autoZero"/>
        <c:auto val="1"/>
        <c:lblAlgn val="ctr"/>
        <c:lblOffset val="100"/>
        <c:noMultiLvlLbl val="0"/>
      </c:catAx>
      <c:valAx>
        <c:axId val="1157918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83342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0.96899999999999997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8-4645-B66B-50314E22C96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8-4645-B66B-50314E22C96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0.99099999999999999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68-4645-B66B-50314E22C96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8.0000000000000002E-3</c:v>
                </c:pt>
                <c:pt idx="1">
                  <c:v>0</c:v>
                </c:pt>
                <c:pt idx="2">
                  <c:v>0</c:v>
                </c:pt>
                <c:pt idx="3">
                  <c:v>0.88200000000000001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68-4645-B66B-50314E22C96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1.6E-2</c:v>
                </c:pt>
                <c:pt idx="1">
                  <c:v>0</c:v>
                </c:pt>
                <c:pt idx="2">
                  <c:v>0</c:v>
                </c:pt>
                <c:pt idx="3">
                  <c:v>5.8999999999999997E-2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8-4645-B66B-50314E22C962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8.0000000000000002E-3</c:v>
                </c:pt>
                <c:pt idx="1">
                  <c:v>0</c:v>
                </c:pt>
                <c:pt idx="2">
                  <c:v>8.9999999999999993E-3</c:v>
                </c:pt>
                <c:pt idx="3">
                  <c:v>5.8999999999999997E-2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68-4645-B66B-50314E22C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323071"/>
        <c:axId val="1154097824"/>
      </c:barChart>
      <c:catAx>
        <c:axId val="438323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97824"/>
        <c:crosses val="autoZero"/>
        <c:auto val="1"/>
        <c:lblAlgn val="ctr"/>
        <c:lblOffset val="100"/>
        <c:noMultiLvlLbl val="0"/>
      </c:catAx>
      <c:valAx>
        <c:axId val="1154097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83230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titolo/Elementare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8.9999999999999993E-3</c:v>
                </c:pt>
                <c:pt idx="1">
                  <c:v>4.2000000000000003E-2</c:v>
                </c:pt>
                <c:pt idx="2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1-4B3C-88DD-CECC46722CD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 inferiore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0.17</c:v>
                </c:pt>
                <c:pt idx="1">
                  <c:v>0.20799999999999999</c:v>
                </c:pt>
                <c:pt idx="2">
                  <c:v>0.224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31-4B3C-88DD-CECC46722CD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Media superiore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0.58499999999999996</c:v>
                </c:pt>
                <c:pt idx="1">
                  <c:v>0.55200000000000005</c:v>
                </c:pt>
                <c:pt idx="2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31-4B3C-88DD-CECC46722CD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Laurea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0.23599999999999999</c:v>
                </c:pt>
                <c:pt idx="1">
                  <c:v>0.19800000000000001</c:v>
                </c:pt>
                <c:pt idx="2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31-4B3C-88DD-CECC46722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95296"/>
        <c:axId val="946115888"/>
      </c:barChart>
      <c:catAx>
        <c:axId val="114349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5888"/>
        <c:crosses val="autoZero"/>
        <c:auto val="1"/>
        <c:lblAlgn val="ctr"/>
        <c:lblOffset val="100"/>
        <c:noMultiLvlLbl val="0"/>
      </c:catAx>
      <c:valAx>
        <c:axId val="946115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95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0.125</c:v>
                </c:pt>
                <c:pt idx="1">
                  <c:v>0.217</c:v>
                </c:pt>
                <c:pt idx="2">
                  <c:v>0.41399999999999998</c:v>
                </c:pt>
                <c:pt idx="3">
                  <c:v>0.67200000000000004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F-40CE-898D-64731063E16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3.3000000000000002E-2</c:v>
                </c:pt>
                <c:pt idx="2">
                  <c:v>0.17799999999999999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6F-40CE-898D-64731063E16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0.75</c:v>
                </c:pt>
                <c:pt idx="1">
                  <c:v>0.7</c:v>
                </c:pt>
                <c:pt idx="2">
                  <c:v>0.33300000000000002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6F-40CE-898D-64731063E16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3.3000000000000002E-2</c:v>
                </c:pt>
                <c:pt idx="2">
                  <c:v>5.1999999999999998E-2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6F-40CE-898D-64731063E16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1.7000000000000001E-2</c:v>
                </c:pt>
                <c:pt idx="2">
                  <c:v>2.3E-2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6F-40CE-898D-64731063E16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0.125</c:v>
                </c:pt>
                <c:pt idx="1">
                  <c:v>0</c:v>
                </c:pt>
                <c:pt idx="2">
                  <c:v>0</c:v>
                </c:pt>
                <c:pt idx="3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6F-40CE-898D-64731063E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335871"/>
        <c:axId val="1157898080"/>
      </c:barChart>
      <c:catAx>
        <c:axId val="438335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898080"/>
        <c:crosses val="autoZero"/>
        <c:auto val="1"/>
        <c:lblAlgn val="ctr"/>
        <c:lblOffset val="100"/>
        <c:noMultiLvlLbl val="0"/>
      </c:catAx>
      <c:valAx>
        <c:axId val="115789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83358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Tre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</c:v>
                </c:pt>
                <c:pt idx="1">
                  <c:v>0.40600000000000003</c:v>
                </c:pt>
                <c:pt idx="2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6-4865-9D05-D540600BA6B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Poste Mobile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0.113</c:v>
                </c:pt>
                <c:pt idx="1">
                  <c:v>0.16700000000000001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C6-4865-9D05-D540600BA6B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0.311</c:v>
                </c:pt>
                <c:pt idx="1">
                  <c:v>0.36499999999999999</c:v>
                </c:pt>
                <c:pt idx="2">
                  <c:v>0.439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C6-4865-9D05-D540600BA6B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3.7999999999999999E-2</c:v>
                </c:pt>
                <c:pt idx="1">
                  <c:v>5.1999999999999998E-2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C6-4865-9D05-D540600BA6B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2.8000000000000001E-2</c:v>
                </c:pt>
                <c:pt idx="1">
                  <c:v>0.01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C6-4865-9D05-D540600BA6B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8.9999999999999993E-3</c:v>
                </c:pt>
                <c:pt idx="1">
                  <c:v>0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C6-4865-9D05-D540600BA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8334671"/>
        <c:axId val="946108816"/>
      </c:barChart>
      <c:catAx>
        <c:axId val="438334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8816"/>
        <c:crosses val="autoZero"/>
        <c:auto val="1"/>
        <c:lblAlgn val="ctr"/>
        <c:lblOffset val="100"/>
        <c:noMultiLvlLbl val="0"/>
      </c:catAx>
      <c:valAx>
        <c:axId val="946108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83346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Innovativo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Prodotto A</c:v>
                </c:pt>
                <c:pt idx="1">
                  <c:v>Prodotto B</c:v>
                </c:pt>
                <c:pt idx="2">
                  <c:v>Prodotto C</c:v>
                </c:pt>
                <c:pt idx="3">
                  <c:v>Prodotto 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0.78600000000000003</c:v>
                </c:pt>
                <c:pt idx="1">
                  <c:v>0.79300000000000004</c:v>
                </c:pt>
                <c:pt idx="2">
                  <c:v>0.80700000000000005</c:v>
                </c:pt>
                <c:pt idx="3">
                  <c:v>0.46100000000000002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2-4497-ACF3-77A2002DCA5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Tradizionale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Prodotto A</c:v>
                </c:pt>
                <c:pt idx="1">
                  <c:v>Prodotto B</c:v>
                </c:pt>
                <c:pt idx="2">
                  <c:v>Prodotto C</c:v>
                </c:pt>
                <c:pt idx="3">
                  <c:v>Prodotto 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0.46100000000000002</c:v>
                </c:pt>
                <c:pt idx="1">
                  <c:v>0.73899999999999999</c:v>
                </c:pt>
                <c:pt idx="2">
                  <c:v>0.79300000000000004</c:v>
                </c:pt>
                <c:pt idx="3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2-4497-ACF3-77A2002DCA5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Solido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Prodotto A</c:v>
                </c:pt>
                <c:pt idx="1">
                  <c:v>Prodotto B</c:v>
                </c:pt>
                <c:pt idx="2">
                  <c:v>Prodotto C</c:v>
                </c:pt>
                <c:pt idx="3">
                  <c:v>Prodotto 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0.63600000000000001</c:v>
                </c:pt>
                <c:pt idx="1">
                  <c:v>0.80700000000000005</c:v>
                </c:pt>
                <c:pt idx="2">
                  <c:v>0.82099999999999995</c:v>
                </c:pt>
                <c:pt idx="3">
                  <c:v>0.63600000000000001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42-4497-ACF3-77A2002DCA5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Giovane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Prodotto A</c:v>
                </c:pt>
                <c:pt idx="1">
                  <c:v>Prodotto B</c:v>
                </c:pt>
                <c:pt idx="2">
                  <c:v>Prodotto C</c:v>
                </c:pt>
                <c:pt idx="3">
                  <c:v>Prodotto 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0.45400000000000001</c:v>
                </c:pt>
                <c:pt idx="1">
                  <c:v>0.79300000000000004</c:v>
                </c:pt>
                <c:pt idx="2">
                  <c:v>0.64300000000000002</c:v>
                </c:pt>
                <c:pt idx="3">
                  <c:v>0.80700000000000005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42-4497-ACF3-77A2002DC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90300848"/>
        <c:axId val="1149125104"/>
      </c:barChart>
      <c:catAx>
        <c:axId val="39030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25104"/>
        <c:crosses val="autoZero"/>
        <c:auto val="1"/>
        <c:lblAlgn val="ctr"/>
        <c:lblOffset val="100"/>
        <c:noMultiLvlLbl val="0"/>
      </c:catAx>
      <c:valAx>
        <c:axId val="1149125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00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 Variante 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0.02</c:v>
                </c:pt>
                <c:pt idx="1">
                  <c:v>0.17299999999999999</c:v>
                </c:pt>
                <c:pt idx="2">
                  <c:v>0.503</c:v>
                </c:pt>
                <c:pt idx="3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4-4F44-B3D7-A840C85D2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 Variante 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0.04</c:v>
                </c:pt>
                <c:pt idx="2">
                  <c:v>2.9000000000000001E-2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D-4C69-8C3D-3C500B9AE5C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0.14000000000000001</c:v>
                </c:pt>
                <c:pt idx="1">
                  <c:v>0.14000000000000001</c:v>
                </c:pt>
                <c:pt idx="2">
                  <c:v>0.186</c:v>
                </c:pt>
                <c:pt idx="3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DD-4C69-8C3D-3C500B9AE5C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0.58099999999999996</c:v>
                </c:pt>
                <c:pt idx="1">
                  <c:v>0.42</c:v>
                </c:pt>
                <c:pt idx="2">
                  <c:v>0.47099999999999997</c:v>
                </c:pt>
                <c:pt idx="3">
                  <c:v>0.49399999999999999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DD-4C69-8C3D-3C500B9AE5C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0.25800000000000001</c:v>
                </c:pt>
                <c:pt idx="1">
                  <c:v>0.4</c:v>
                </c:pt>
                <c:pt idx="2">
                  <c:v>0.314</c:v>
                </c:pt>
                <c:pt idx="3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DD-4C69-8C3D-3C500B9AE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299648"/>
        <c:axId val="1149111376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3.08</c:v>
                </c:pt>
                <c:pt idx="1">
                  <c:v>3.18</c:v>
                </c:pt>
                <c:pt idx="2">
                  <c:v>3.07</c:v>
                </c:pt>
                <c:pt idx="3">
                  <c:v>3.07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DD-4C69-8C3D-3C500B9AE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298048"/>
        <c:axId val="1149117200"/>
      </c:lineChart>
      <c:catAx>
        <c:axId val="39029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11376"/>
        <c:crosses val="autoZero"/>
        <c:auto val="1"/>
        <c:lblAlgn val="ctr"/>
        <c:lblOffset val="100"/>
        <c:noMultiLvlLbl val="0"/>
      </c:catAx>
      <c:valAx>
        <c:axId val="114911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299648"/>
        <c:crosses val="autoZero"/>
        <c:crossBetween val="between"/>
      </c:valAx>
      <c:valAx>
        <c:axId val="114911720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298048"/>
        <c:crosses val="max"/>
        <c:crossBetween val="between"/>
      </c:valAx>
      <c:catAx>
        <c:axId val="390298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911720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 Variante 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Molto</c:v>
                </c:pt>
                <c:pt idx="1">
                  <c:v>Abbastanza</c:v>
                </c:pt>
                <c:pt idx="2">
                  <c:v>Poco</c:v>
                </c:pt>
                <c:pt idx="3">
                  <c:v>Per nulla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5.7000000000000002E-2</c:v>
                </c:pt>
                <c:pt idx="1">
                  <c:v>0.27300000000000002</c:v>
                </c:pt>
                <c:pt idx="2">
                  <c:v>0.53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F-4BDA-A8F3-DE2C4C244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 Variante 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0.14000000000000001</c:v>
                </c:pt>
                <c:pt idx="1">
                  <c:v>0.02</c:v>
                </c:pt>
                <c:pt idx="2">
                  <c:v>1.4E-2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E-48CF-A237-342C9E5E974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0.38700000000000001</c:v>
                </c:pt>
                <c:pt idx="1">
                  <c:v>0.32</c:v>
                </c:pt>
                <c:pt idx="2">
                  <c:v>0.24299999999999999</c:v>
                </c:pt>
                <c:pt idx="3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E-48CF-A237-342C9E5E974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0.376</c:v>
                </c:pt>
                <c:pt idx="1">
                  <c:v>0.56000000000000005</c:v>
                </c:pt>
                <c:pt idx="2">
                  <c:v>0.57099999999999995</c:v>
                </c:pt>
                <c:pt idx="3">
                  <c:v>0.64400000000000002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E-48CF-A237-342C9E5E974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Per nulla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9.7000000000000003E-2</c:v>
                </c:pt>
                <c:pt idx="1">
                  <c:v>0.1</c:v>
                </c:pt>
                <c:pt idx="2">
                  <c:v>0.17100000000000001</c:v>
                </c:pt>
                <c:pt idx="3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7E-48CF-A237-342C9E5E9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288848"/>
        <c:axId val="393756848"/>
      </c:barChart>
      <c:lineChart>
        <c:grouping val="standard"/>
        <c:varyColors val="0"/>
        <c:ser>
          <c:idx val="4"/>
          <c:order val="4"/>
          <c:tx>
            <c:strRef>
              <c:f>Foglio1!$F$1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0.0</c:formatCode>
                <c:ptCount val="4"/>
                <c:pt idx="0">
                  <c:v>2.4300000000000002</c:v>
                </c:pt>
                <c:pt idx="1">
                  <c:v>2.74</c:v>
                </c:pt>
                <c:pt idx="2">
                  <c:v>2.9</c:v>
                </c:pt>
                <c:pt idx="3">
                  <c:v>2.99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7E-48CF-A237-342C9E5E9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284448"/>
        <c:axId val="393786384"/>
      </c:lineChart>
      <c:catAx>
        <c:axId val="390288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56848"/>
        <c:crosses val="autoZero"/>
        <c:auto val="1"/>
        <c:lblAlgn val="ctr"/>
        <c:lblOffset val="100"/>
        <c:noMultiLvlLbl val="0"/>
      </c:catAx>
      <c:valAx>
        <c:axId val="39375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288848"/>
        <c:crosses val="autoZero"/>
        <c:crossBetween val="between"/>
      </c:valAx>
      <c:valAx>
        <c:axId val="39378638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284448"/>
        <c:crosses val="max"/>
        <c:crossBetween val="between"/>
      </c:valAx>
      <c:catAx>
        <c:axId val="39028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8638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0.43</c:v>
                </c:pt>
                <c:pt idx="1">
                  <c:v>0.13</c:v>
                </c:pt>
                <c:pt idx="2">
                  <c:v>0.373</c:v>
                </c:pt>
                <c:pt idx="3">
                  <c:v>5.7000000000000002E-2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5-431F-AD4A-6596F1D42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0.51300000000000001</c:v>
                </c:pt>
                <c:pt idx="1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D-4578-A6B9-AAC1AE7CC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0.48099999999999998</c:v>
                </c:pt>
                <c:pt idx="1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6-4316-9011-C285F1259F8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8.4000000000000005E-2</c:v>
                </c:pt>
                <c:pt idx="1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6-4316-9011-C285F1259F8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0.37</c:v>
                </c:pt>
                <c:pt idx="1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16-4316-9011-C285F1259F8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6.5000000000000002E-2</c:v>
                </c:pt>
                <c:pt idx="1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16-4316-9011-C285F1259F8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</c:v>
                </c:pt>
                <c:pt idx="1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16-4316-9011-C285F1259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65664"/>
        <c:axId val="1154106560"/>
      </c:barChart>
      <c:catAx>
        <c:axId val="88576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06560"/>
        <c:crosses val="autoZero"/>
        <c:auto val="1"/>
        <c:lblAlgn val="ctr"/>
        <c:lblOffset val="100"/>
        <c:noMultiLvlLbl val="0"/>
      </c:catAx>
      <c:valAx>
        <c:axId val="11541065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656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0.53800000000000003</c:v>
                </c:pt>
                <c:pt idx="1">
                  <c:v>0.57999999999999996</c:v>
                </c:pt>
                <c:pt idx="2">
                  <c:v>0.47099999999999997</c:v>
                </c:pt>
                <c:pt idx="3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7-46F4-8A22-49148F41906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</c:v>
                </c:pt>
                <c:pt idx="2">
                  <c:v>0.114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7-46F4-8A22-49148F41906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0.34399999999999997</c:v>
                </c:pt>
                <c:pt idx="1">
                  <c:v>0.4</c:v>
                </c:pt>
                <c:pt idx="2">
                  <c:v>0.34300000000000003</c:v>
                </c:pt>
                <c:pt idx="3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97-46F4-8A22-49148F41906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4.2999999999999997E-2</c:v>
                </c:pt>
                <c:pt idx="1">
                  <c:v>0.02</c:v>
                </c:pt>
                <c:pt idx="2">
                  <c:v>5.7000000000000002E-2</c:v>
                </c:pt>
                <c:pt idx="3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97-46F4-8A22-49148F41906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1.4E-2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97-46F4-8A22-49148F419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67264"/>
        <c:axId val="1154090336"/>
      </c:barChart>
      <c:catAx>
        <c:axId val="88576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90336"/>
        <c:crosses val="autoZero"/>
        <c:auto val="1"/>
        <c:lblAlgn val="ctr"/>
        <c:lblOffset val="100"/>
        <c:noMultiLvlLbl val="0"/>
      </c:catAx>
      <c:valAx>
        <c:axId val="11540903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672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0.26700000000000002</c:v>
                </c:pt>
                <c:pt idx="2">
                  <c:v>0.56899999999999995</c:v>
                </c:pt>
                <c:pt idx="3">
                  <c:v>0.76900000000000002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7-4C84-AFD5-D2472CFB89B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9.2999999999999999E-2</c:v>
                </c:pt>
                <c:pt idx="2">
                  <c:v>0.19800000000000001</c:v>
                </c:pt>
                <c:pt idx="3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C7-4C84-AFD5-D2472CFB89B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1</c:v>
                </c:pt>
                <c:pt idx="1">
                  <c:v>0.54700000000000004</c:v>
                </c:pt>
                <c:pt idx="2">
                  <c:v>0.16400000000000001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7-4C84-AFD5-D2472CFB89B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9.2999999999999999E-2</c:v>
                </c:pt>
                <c:pt idx="2">
                  <c:v>6.9000000000000006E-2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C7-4C84-AFD5-D2472CFB89B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C7-4C84-AFD5-D2472CFB8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68064"/>
        <c:axId val="1154095328"/>
      </c:barChart>
      <c:catAx>
        <c:axId val="88576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95328"/>
        <c:crosses val="autoZero"/>
        <c:auto val="1"/>
        <c:lblAlgn val="ctr"/>
        <c:lblOffset val="100"/>
        <c:noMultiLvlLbl val="0"/>
      </c:catAx>
      <c:valAx>
        <c:axId val="11540953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680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0.60199999999999998</c:v>
                </c:pt>
                <c:pt idx="1">
                  <c:v>0.374</c:v>
                </c:pt>
                <c:pt idx="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F-43DB-B028-EC1CEEB7FEA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6.5000000000000002E-2</c:v>
                </c:pt>
                <c:pt idx="1">
                  <c:v>0.14099999999999999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FF-43DB-B028-EC1CEEB7FEA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0.28999999999999998</c:v>
                </c:pt>
                <c:pt idx="1">
                  <c:v>0.434</c:v>
                </c:pt>
                <c:pt idx="2">
                  <c:v>0.38900000000000001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FF-43DB-B028-EC1CEEB7FEA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4.2999999999999997E-2</c:v>
                </c:pt>
                <c:pt idx="1">
                  <c:v>0.04</c:v>
                </c:pt>
                <c:pt idx="2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FF-43DB-B028-EC1CEEB7FEA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</c:v>
                </c:pt>
                <c:pt idx="1">
                  <c:v>0.01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FF-43DB-B028-EC1CEEB7F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69264"/>
        <c:axId val="1154111552"/>
      </c:barChart>
      <c:catAx>
        <c:axId val="88576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11552"/>
        <c:crosses val="autoZero"/>
        <c:auto val="1"/>
        <c:lblAlgn val="ctr"/>
        <c:lblOffset val="100"/>
        <c:noMultiLvlLbl val="0"/>
      </c:catAx>
      <c:valAx>
        <c:axId val="1154111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692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0.42599999999999999</c:v>
                </c:pt>
                <c:pt idx="1">
                  <c:v>0.47299999999999998</c:v>
                </c:pt>
                <c:pt idx="2">
                  <c:v>0.45800000000000002</c:v>
                </c:pt>
                <c:pt idx="3">
                  <c:v>0.43099999999999999</c:v>
                </c:pt>
                <c:pt idx="4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E-4421-8193-EFEFB281C4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0.107</c:v>
                </c:pt>
                <c:pt idx="2">
                  <c:v>0.11899999999999999</c:v>
                </c:pt>
                <c:pt idx="3">
                  <c:v>0.13100000000000001</c:v>
                </c:pt>
                <c:pt idx="4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4E-4421-8193-EFEFB281C47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0.375</c:v>
                </c:pt>
                <c:pt idx="1">
                  <c:v>0.33900000000000002</c:v>
                </c:pt>
                <c:pt idx="2">
                  <c:v>0.38300000000000001</c:v>
                </c:pt>
                <c:pt idx="3">
                  <c:v>0.376</c:v>
                </c:pt>
                <c:pt idx="4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4E-4421-8193-EFEFB281C47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5.7000000000000002E-2</c:v>
                </c:pt>
                <c:pt idx="1">
                  <c:v>6.3E-2</c:v>
                </c:pt>
                <c:pt idx="2">
                  <c:v>3.5000000000000003E-2</c:v>
                </c:pt>
                <c:pt idx="3">
                  <c:v>5.0999999999999997E-2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4E-4421-8193-EFEFB281C47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0.01</c:v>
                </c:pt>
                <c:pt idx="1">
                  <c:v>1.7999999999999999E-2</c:v>
                </c:pt>
                <c:pt idx="2">
                  <c:v>5.0000000000000001E-3</c:v>
                </c:pt>
                <c:pt idx="3">
                  <c:v>1.0999999999999999E-2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4E-4421-8193-EFEFB281C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72064"/>
        <c:axId val="1154111136"/>
      </c:barChart>
      <c:catAx>
        <c:axId val="88577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11136"/>
        <c:crosses val="autoZero"/>
        <c:auto val="1"/>
        <c:lblAlgn val="ctr"/>
        <c:lblOffset val="100"/>
        <c:noMultiLvlLbl val="0"/>
      </c:catAx>
      <c:valAx>
        <c:axId val="1154111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720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5-4416-AC1D-B96DBCF8E88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75-4416-AC1D-B96DBCF8E88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75-4416-AC1D-B96DBCF8E88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75-4416-AC1D-B96DBCF8E88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75-4416-AC1D-B96DBCF8E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74864"/>
        <c:axId val="1154109472"/>
      </c:barChart>
      <c:catAx>
        <c:axId val="88577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09472"/>
        <c:crosses val="autoZero"/>
        <c:auto val="1"/>
        <c:lblAlgn val="ctr"/>
        <c:lblOffset val="100"/>
        <c:noMultiLvlLbl val="0"/>
      </c:catAx>
      <c:valAx>
        <c:axId val="1154109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748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0.125</c:v>
                </c:pt>
                <c:pt idx="1">
                  <c:v>0.217</c:v>
                </c:pt>
                <c:pt idx="2">
                  <c:v>0.42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8-473F-AD49-39756037E0D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3.3000000000000002E-2</c:v>
                </c:pt>
                <c:pt idx="2">
                  <c:v>0.17799999999999999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98-473F-AD49-39756037E0D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0.875</c:v>
                </c:pt>
                <c:pt idx="1">
                  <c:v>0.7</c:v>
                </c:pt>
                <c:pt idx="2">
                  <c:v>0.33300000000000002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98-473F-AD49-39756037E0D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0.05</c:v>
                </c:pt>
                <c:pt idx="2">
                  <c:v>5.1999999999999998E-2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98-473F-AD49-39756037E0D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1.7000000000000001E-2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98-473F-AD49-39756037E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76464"/>
        <c:axId val="1154106976"/>
      </c:barChart>
      <c:catAx>
        <c:axId val="88577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06976"/>
        <c:crosses val="autoZero"/>
        <c:auto val="1"/>
        <c:lblAlgn val="ctr"/>
        <c:lblOffset val="100"/>
        <c:noMultiLvlLbl val="0"/>
      </c:catAx>
      <c:valAx>
        <c:axId val="11541069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764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Lavoratore a tempo pieno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0.51900000000000002</c:v>
                </c:pt>
                <c:pt idx="1">
                  <c:v>0.41699999999999998</c:v>
                </c:pt>
                <c:pt idx="2">
                  <c:v>0.34699999999999998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8-4FE2-A4A7-86E14913AB8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Lavoratore part-time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0.113</c:v>
                </c:pt>
                <c:pt idx="1">
                  <c:v>0.16700000000000001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8-4FE2-A4A7-86E14913AB8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Studente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0.311</c:v>
                </c:pt>
                <c:pt idx="1">
                  <c:v>0.36499999999999999</c:v>
                </c:pt>
                <c:pt idx="2">
                  <c:v>0.44900000000000001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C8-4FE2-A4A7-86E14913AB8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 cerca di occupazione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5.7000000000000002E-2</c:v>
                </c:pt>
                <c:pt idx="1">
                  <c:v>4.2000000000000003E-2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C8-4FE2-A4A7-86E14913AB8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Casalinga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C8-4FE2-A4A7-86E14913A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779264"/>
        <c:axId val="1154099904"/>
      </c:barChart>
      <c:catAx>
        <c:axId val="885779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99904"/>
        <c:crosses val="autoZero"/>
        <c:auto val="1"/>
        <c:lblAlgn val="ctr"/>
        <c:lblOffset val="100"/>
        <c:noMultiLvlLbl val="0"/>
      </c:catAx>
      <c:valAx>
        <c:axId val="1154099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57792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7"/>
                <c:pt idx="0">
                  <c:v>Sposato/a</c:v>
                </c:pt>
                <c:pt idx="1">
                  <c:v>Convivente</c:v>
                </c:pt>
                <c:pt idx="2">
                  <c:v>Divorziato/a o separato/a</c:v>
                </c:pt>
                <c:pt idx="3">
                  <c:v>Single e vivo nella famiglia d'origine</c:v>
                </c:pt>
                <c:pt idx="4">
                  <c:v>Single e vivo da solo/a</c:v>
                </c:pt>
                <c:pt idx="5">
                  <c:v>Single e vivo con amici/e</c:v>
                </c:pt>
                <c:pt idx="6">
                  <c:v>non risponde</c:v>
                </c:pt>
              </c:strCache>
            </c:strRef>
          </c:cat>
          <c:val>
            <c:numRef>
              <c:f>Foglio1!$B$2:$B$8</c:f>
              <c:numCache>
                <c:formatCode>#.0%</c:formatCode>
                <c:ptCount val="7"/>
                <c:pt idx="0">
                  <c:v>0.14000000000000001</c:v>
                </c:pt>
                <c:pt idx="1">
                  <c:v>0.1</c:v>
                </c:pt>
                <c:pt idx="2">
                  <c:v>7.0000000000000001E-3</c:v>
                </c:pt>
                <c:pt idx="3">
                  <c:v>0.68700000000000006</c:v>
                </c:pt>
                <c:pt idx="4">
                  <c:v>4.2999999999999997E-2</c:v>
                </c:pt>
                <c:pt idx="5">
                  <c:v>2.3E-2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0-4BCF-8AEB-6C5058D3D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0.11700000000000001</c:v>
                </c:pt>
                <c:pt idx="1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4-4628-B178-AEBD4B31C08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0.104</c:v>
                </c:pt>
                <c:pt idx="1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4-4628-B178-AEBD4B31C08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1.2999999999999999E-2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4-4628-B178-AEBD4B31C08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0.70799999999999996</c:v>
                </c:pt>
                <c:pt idx="1">
                  <c:v>0.66400000000000003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4-4628-B178-AEBD4B31C08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3.9E-2</c:v>
                </c:pt>
                <c:pt idx="1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94-4628-B178-AEBD4B31C08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1.9E-2</c:v>
                </c:pt>
                <c:pt idx="1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94-4628-B178-AEBD4B31C08D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94-4628-B178-AEBD4B31C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84288"/>
        <c:axId val="1157920544"/>
      </c:barChart>
      <c:catAx>
        <c:axId val="94658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20544"/>
        <c:crosses val="autoZero"/>
        <c:auto val="1"/>
        <c:lblAlgn val="ctr"/>
        <c:lblOffset val="100"/>
        <c:noMultiLvlLbl val="0"/>
      </c:catAx>
      <c:valAx>
        <c:axId val="1157920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842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0.31</c:v>
                </c:pt>
                <c:pt idx="1">
                  <c:v>0.16700000000000001</c:v>
                </c:pt>
                <c:pt idx="2">
                  <c:v>0.23300000000000001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E-4F31-88FB-3606CD5B1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0.11799999999999999</c:v>
                </c:pt>
                <c:pt idx="1">
                  <c:v>0.22</c:v>
                </c:pt>
                <c:pt idx="2">
                  <c:v>0.14299999999999999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7-4714-B633-E4B40DBE63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0.14000000000000001</c:v>
                </c:pt>
                <c:pt idx="1">
                  <c:v>0.1</c:v>
                </c:pt>
                <c:pt idx="2">
                  <c:v>0.1</c:v>
                </c:pt>
                <c:pt idx="3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7-4714-B633-E4B40DBE637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E7-4714-B633-E4B40DBE637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0.624</c:v>
                </c:pt>
                <c:pt idx="1">
                  <c:v>0.5</c:v>
                </c:pt>
                <c:pt idx="2">
                  <c:v>0.74299999999999999</c:v>
                </c:pt>
                <c:pt idx="3">
                  <c:v>0.81599999999999995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7-4714-B633-E4B40DBE637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7.4999999999999997E-2</c:v>
                </c:pt>
                <c:pt idx="1">
                  <c:v>0.1</c:v>
                </c:pt>
                <c:pt idx="2">
                  <c:v>1.4E-2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E7-4714-B633-E4B40DBE637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0.08</c:v>
                </c:pt>
                <c:pt idx="2">
                  <c:v>0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E7-4714-B633-E4B40DBE637F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E7-4714-B633-E4B40DBE6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74288"/>
        <c:axId val="1157900992"/>
      </c:barChart>
      <c:catAx>
        <c:axId val="94657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00992"/>
        <c:crosses val="autoZero"/>
        <c:auto val="1"/>
        <c:lblAlgn val="ctr"/>
        <c:lblOffset val="100"/>
        <c:noMultiLvlLbl val="0"/>
      </c:catAx>
      <c:valAx>
        <c:axId val="11579009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742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0.121</c:v>
                </c:pt>
                <c:pt idx="3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E-4886-AEC6-005DED6AC81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3.5000000000000003E-2</c:v>
                </c:pt>
                <c:pt idx="2">
                  <c:v>0.155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E-4886-AEC6-005DED6AC81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E-4886-AEC6-005DED6AC81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1</c:v>
                </c:pt>
                <c:pt idx="1">
                  <c:v>0.90700000000000003</c:v>
                </c:pt>
                <c:pt idx="2">
                  <c:v>0.63800000000000001</c:v>
                </c:pt>
                <c:pt idx="3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EE-4886-AEC6-005DED6AC81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2.3E-2</c:v>
                </c:pt>
                <c:pt idx="2">
                  <c:v>0.06</c:v>
                </c:pt>
                <c:pt idx="3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EE-4886-AEC6-005DED6AC81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</c:v>
                </c:pt>
                <c:pt idx="1">
                  <c:v>3.5000000000000003E-2</c:v>
                </c:pt>
                <c:pt idx="2">
                  <c:v>2.5999999999999999E-2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FEE-4886-AEC6-005DED6AC810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EE-4886-AEC6-005DED6AC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94688"/>
        <c:axId val="1157901824"/>
      </c:barChart>
      <c:catAx>
        <c:axId val="94659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01824"/>
        <c:crosses val="autoZero"/>
        <c:auto val="1"/>
        <c:lblAlgn val="ctr"/>
        <c:lblOffset val="100"/>
        <c:noMultiLvlLbl val="0"/>
      </c:catAx>
      <c:valAx>
        <c:axId val="1157901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946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0.161</c:v>
                </c:pt>
                <c:pt idx="1">
                  <c:v>0.14099999999999999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8-4EEE-81AA-DB0B151A3C5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0.108</c:v>
                </c:pt>
                <c:pt idx="1">
                  <c:v>8.1000000000000003E-2</c:v>
                </c:pt>
                <c:pt idx="2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8-4EEE-81AA-DB0B151A3C5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1.0999999999999999E-2</c:v>
                </c:pt>
                <c:pt idx="1">
                  <c:v>0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8-4EEE-81AA-DB0B151A3C5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0.58099999999999996</c:v>
                </c:pt>
                <c:pt idx="1">
                  <c:v>0.75800000000000001</c:v>
                </c:pt>
                <c:pt idx="2">
                  <c:v>0.71299999999999997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08-4EEE-81AA-DB0B151A3C5E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0.108</c:v>
                </c:pt>
                <c:pt idx="1">
                  <c:v>0.01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08-4EEE-81AA-DB0B151A3C5E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3.2000000000000001E-2</c:v>
                </c:pt>
                <c:pt idx="1">
                  <c:v>0.01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08-4EEE-81AA-DB0B151A3C5E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08-4EEE-81AA-DB0B151A3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81888"/>
        <c:axId val="1157903072"/>
      </c:barChart>
      <c:catAx>
        <c:axId val="946581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03072"/>
        <c:crosses val="autoZero"/>
        <c:auto val="1"/>
        <c:lblAlgn val="ctr"/>
        <c:lblOffset val="100"/>
        <c:noMultiLvlLbl val="0"/>
      </c:catAx>
      <c:valAx>
        <c:axId val="1157903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818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0.13900000000000001</c:v>
                </c:pt>
                <c:pt idx="1">
                  <c:v>0.161</c:v>
                </c:pt>
                <c:pt idx="2">
                  <c:v>0.14399999999999999</c:v>
                </c:pt>
                <c:pt idx="3">
                  <c:v>0.13500000000000001</c:v>
                </c:pt>
                <c:pt idx="4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2-4D31-9D45-CA76D5396D0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0.10100000000000001</c:v>
                </c:pt>
                <c:pt idx="1">
                  <c:v>8.8999999999999996E-2</c:v>
                </c:pt>
                <c:pt idx="2">
                  <c:v>0.1</c:v>
                </c:pt>
                <c:pt idx="3">
                  <c:v>9.0999999999999998E-2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2-4D31-9D45-CA76D5396D0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7.0000000000000001E-3</c:v>
                </c:pt>
                <c:pt idx="1">
                  <c:v>0</c:v>
                </c:pt>
                <c:pt idx="2">
                  <c:v>0</c:v>
                </c:pt>
                <c:pt idx="3">
                  <c:v>7.0000000000000001E-3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2-4D31-9D45-CA76D5396D0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0.68600000000000005</c:v>
                </c:pt>
                <c:pt idx="1">
                  <c:v>0.71399999999999997</c:v>
                </c:pt>
                <c:pt idx="2">
                  <c:v>0.68700000000000006</c:v>
                </c:pt>
                <c:pt idx="3">
                  <c:v>0.70099999999999996</c:v>
                </c:pt>
                <c:pt idx="4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32-4D31-9D45-CA76D5396D0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4.3999999999999997E-2</c:v>
                </c:pt>
                <c:pt idx="1">
                  <c:v>1.7999999999999999E-2</c:v>
                </c:pt>
                <c:pt idx="2">
                  <c:v>0.06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32-4D31-9D45-CA76D5396D05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2.4E-2</c:v>
                </c:pt>
                <c:pt idx="1">
                  <c:v>1.7999999999999999E-2</c:v>
                </c:pt>
                <c:pt idx="2">
                  <c:v>0.01</c:v>
                </c:pt>
                <c:pt idx="3">
                  <c:v>2.5999999999999999E-2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32-4D31-9D45-CA76D5396D05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32-4D31-9D45-CA76D5396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82688"/>
        <c:axId val="1157911392"/>
      </c:barChart>
      <c:catAx>
        <c:axId val="94658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11392"/>
        <c:crosses val="autoZero"/>
        <c:auto val="1"/>
        <c:lblAlgn val="ctr"/>
        <c:lblOffset val="100"/>
        <c:noMultiLvlLbl val="0"/>
      </c:catAx>
      <c:valAx>
        <c:axId val="1157911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826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0.25600000000000001</c:v>
                </c:pt>
                <c:pt idx="1">
                  <c:v>0.17899999999999999</c:v>
                </c:pt>
                <c:pt idx="2">
                  <c:v>0</c:v>
                </c:pt>
                <c:pt idx="3">
                  <c:v>0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7-462D-9FE9-89D5589BC5E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0.17799999999999999</c:v>
                </c:pt>
                <c:pt idx="1">
                  <c:v>0.10299999999999999</c:v>
                </c:pt>
                <c:pt idx="2">
                  <c:v>0</c:v>
                </c:pt>
                <c:pt idx="3">
                  <c:v>0.17599999999999999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47-462D-9FE9-89D5589BC5E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1.6E-2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47-462D-9FE9-89D5589BC5E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0.45</c:v>
                </c:pt>
                <c:pt idx="1">
                  <c:v>0.66700000000000004</c:v>
                </c:pt>
                <c:pt idx="2">
                  <c:v>0.96399999999999997</c:v>
                </c:pt>
                <c:pt idx="3">
                  <c:v>0.76500000000000001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47-462D-9FE9-89D5589BC5EE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7.8E-2</c:v>
                </c:pt>
                <c:pt idx="1">
                  <c:v>2.5999999999999999E-2</c:v>
                </c:pt>
                <c:pt idx="2">
                  <c:v>1.7999999999999999E-2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47-462D-9FE9-89D5589BC5EE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2.3E-2</c:v>
                </c:pt>
                <c:pt idx="1">
                  <c:v>2.5999999999999999E-2</c:v>
                </c:pt>
                <c:pt idx="2">
                  <c:v>1.7999999999999999E-2</c:v>
                </c:pt>
                <c:pt idx="3">
                  <c:v>5.8999999999999997E-2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47-462D-9FE9-89D5589BC5EE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47-462D-9FE9-89D5589BC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93888"/>
        <c:axId val="1157903488"/>
      </c:barChart>
      <c:catAx>
        <c:axId val="94659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03488"/>
        <c:crosses val="autoZero"/>
        <c:auto val="1"/>
        <c:lblAlgn val="ctr"/>
        <c:lblOffset val="100"/>
        <c:noMultiLvlLbl val="0"/>
      </c:catAx>
      <c:valAx>
        <c:axId val="1157903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938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3.3000000000000002E-2</c:v>
                </c:pt>
                <c:pt idx="2">
                  <c:v>0.17199999999999999</c:v>
                </c:pt>
                <c:pt idx="3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5-4388-8754-D9BAC6B1F95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0.125</c:v>
                </c:pt>
                <c:pt idx="1">
                  <c:v>8.3000000000000004E-2</c:v>
                </c:pt>
                <c:pt idx="2">
                  <c:v>0.10299999999999999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95-4388-8754-D9BAC6B1F95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</c:v>
                </c:pt>
                <c:pt idx="1">
                  <c:v>1.7000000000000001E-2</c:v>
                </c:pt>
                <c:pt idx="2">
                  <c:v>0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95-4388-8754-D9BAC6B1F95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0.875</c:v>
                </c:pt>
                <c:pt idx="1">
                  <c:v>0.85</c:v>
                </c:pt>
                <c:pt idx="2">
                  <c:v>0.67800000000000005</c:v>
                </c:pt>
                <c:pt idx="3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95-4388-8754-D9BAC6B1F95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2.9000000000000001E-2</c:v>
                </c:pt>
                <c:pt idx="3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95-4388-8754-D9BAC6B1F951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</c:v>
                </c:pt>
                <c:pt idx="1">
                  <c:v>1.7000000000000001E-2</c:v>
                </c:pt>
                <c:pt idx="2">
                  <c:v>1.7000000000000001E-2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95-4388-8754-D9BAC6B1F951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95-4388-8754-D9BAC6B1F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74688"/>
        <c:axId val="1157914720"/>
      </c:barChart>
      <c:catAx>
        <c:axId val="94657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14720"/>
        <c:crosses val="autoZero"/>
        <c:auto val="1"/>
        <c:lblAlgn val="ctr"/>
        <c:lblOffset val="100"/>
        <c:noMultiLvlLbl val="0"/>
      </c:catAx>
      <c:valAx>
        <c:axId val="1157914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746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Sposato/a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0.14199999999999999</c:v>
                </c:pt>
                <c:pt idx="1">
                  <c:v>0.16700000000000001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4-4BC9-81FB-A514CDC4AA4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Convivente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0.13200000000000001</c:v>
                </c:pt>
                <c:pt idx="1">
                  <c:v>9.4E-2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4-4BC9-81FB-A514CDC4AA4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Divorziato/a o separato/a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8.9999999999999993E-3</c:v>
                </c:pt>
                <c:pt idx="1">
                  <c:v>0.01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4-4BC9-81FB-A514CDC4AA4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Single e vivo nella famiglia d'origine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0.63200000000000001</c:v>
                </c:pt>
                <c:pt idx="1">
                  <c:v>0.68799999999999994</c:v>
                </c:pt>
                <c:pt idx="2">
                  <c:v>0.745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04-4BC9-81FB-A514CDC4AA48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Single e vivo da solo/a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7.4999999999999997E-2</c:v>
                </c:pt>
                <c:pt idx="1">
                  <c:v>0.01</c:v>
                </c:pt>
                <c:pt idx="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04-4BC9-81FB-A514CDC4AA48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Single e vivo con amici/e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8.9999999999999993E-3</c:v>
                </c:pt>
                <c:pt idx="1">
                  <c:v>3.1E-2</c:v>
                </c:pt>
                <c:pt idx="2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04-4BC9-81FB-A514CDC4AA48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04-4BC9-81FB-A514CDC4A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6583088"/>
        <c:axId val="1157909312"/>
      </c:barChart>
      <c:catAx>
        <c:axId val="94658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09312"/>
        <c:crosses val="autoZero"/>
        <c:auto val="1"/>
        <c:lblAlgn val="ctr"/>
        <c:lblOffset val="100"/>
        <c:noMultiLvlLbl val="0"/>
      </c:catAx>
      <c:valAx>
        <c:axId val="1157909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5830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0.31</c:v>
                </c:pt>
                <c:pt idx="1">
                  <c:v>0.33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C-459F-8350-40F71506A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0.33800000000000002</c:v>
                </c:pt>
                <c:pt idx="1">
                  <c:v>0.28100000000000003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A-484B-8A38-1777AD34955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0.32500000000000001</c:v>
                </c:pt>
                <c:pt idx="1">
                  <c:v>0.33600000000000002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A-484B-8A38-1777AD34955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0.33800000000000002</c:v>
                </c:pt>
                <c:pt idx="1">
                  <c:v>0.38400000000000001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3A-484B-8A38-1777AD349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11200"/>
        <c:axId val="946120048"/>
      </c:barChart>
      <c:catAx>
        <c:axId val="114941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20048"/>
        <c:crosses val="autoZero"/>
        <c:auto val="1"/>
        <c:lblAlgn val="ctr"/>
        <c:lblOffset val="100"/>
        <c:noMultiLvlLbl val="0"/>
      </c:catAx>
      <c:valAx>
        <c:axId val="946120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112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0.36599999999999999</c:v>
                </c:pt>
                <c:pt idx="1">
                  <c:v>0.48</c:v>
                </c:pt>
                <c:pt idx="2">
                  <c:v>0.371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B-4CB6-8B0C-33E2FC238CD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0.3</c:v>
                </c:pt>
                <c:pt idx="2">
                  <c:v>0.28599999999999998</c:v>
                </c:pt>
                <c:pt idx="3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B-4CB6-8B0C-33E2FC238CD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0.30099999999999999</c:v>
                </c:pt>
                <c:pt idx="1">
                  <c:v>0.22</c:v>
                </c:pt>
                <c:pt idx="2">
                  <c:v>0.34300000000000003</c:v>
                </c:pt>
                <c:pt idx="3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7B-4CB6-8B0C-33E2FC238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22800"/>
        <c:axId val="946110064"/>
      </c:barChart>
      <c:catAx>
        <c:axId val="114942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0064"/>
        <c:crosses val="autoZero"/>
        <c:auto val="1"/>
        <c:lblAlgn val="ctr"/>
        <c:lblOffset val="100"/>
        <c:noMultiLvlLbl val="0"/>
      </c:catAx>
      <c:valAx>
        <c:axId val="9461100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22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0.153</c:v>
                </c:pt>
                <c:pt idx="1">
                  <c:v>0.28699999999999998</c:v>
                </c:pt>
                <c:pt idx="2">
                  <c:v>0.38700000000000001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7-4037-AF73-45531513E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0.109</c:v>
                </c:pt>
                <c:pt idx="1">
                  <c:v>0.20899999999999999</c:v>
                </c:pt>
                <c:pt idx="2">
                  <c:v>0.42199999999999999</c:v>
                </c:pt>
                <c:pt idx="3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7-454B-B6FC-F96CF9A4473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0.45700000000000002</c:v>
                </c:pt>
                <c:pt idx="1">
                  <c:v>0.41899999999999998</c:v>
                </c:pt>
                <c:pt idx="2">
                  <c:v>0.26700000000000002</c:v>
                </c:pt>
                <c:pt idx="3">
                  <c:v>0.21199999999999999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7-454B-B6FC-F96CF9A4473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0.435</c:v>
                </c:pt>
                <c:pt idx="1">
                  <c:v>0.372</c:v>
                </c:pt>
                <c:pt idx="2">
                  <c:v>0.31</c:v>
                </c:pt>
                <c:pt idx="3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87-454B-B6FC-F96CF9A44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12000"/>
        <c:axId val="946112976"/>
      </c:barChart>
      <c:catAx>
        <c:axId val="114941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2976"/>
        <c:crosses val="autoZero"/>
        <c:auto val="1"/>
        <c:lblAlgn val="ctr"/>
        <c:lblOffset val="100"/>
        <c:noMultiLvlLbl val="0"/>
      </c:catAx>
      <c:valAx>
        <c:axId val="9461129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12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7-4E1F-8041-42455627DEF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7-4E1F-8041-42455627DEF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37-4E1F-8041-42455627D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19200"/>
        <c:axId val="946119216"/>
      </c:barChart>
      <c:catAx>
        <c:axId val="114941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9216"/>
        <c:crosses val="autoZero"/>
        <c:auto val="1"/>
        <c:lblAlgn val="ctr"/>
        <c:lblOffset val="100"/>
        <c:noMultiLvlLbl val="0"/>
      </c:catAx>
      <c:valAx>
        <c:axId val="946119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192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0.30399999999999999</c:v>
                </c:pt>
                <c:pt idx="1">
                  <c:v>0.29499999999999998</c:v>
                </c:pt>
                <c:pt idx="2">
                  <c:v>0.32300000000000001</c:v>
                </c:pt>
                <c:pt idx="3">
                  <c:v>0.31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6-47BF-B412-34C9F6FA7E2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0.33400000000000002</c:v>
                </c:pt>
                <c:pt idx="1">
                  <c:v>0.33</c:v>
                </c:pt>
                <c:pt idx="2">
                  <c:v>0.32800000000000001</c:v>
                </c:pt>
                <c:pt idx="3">
                  <c:v>0.33600000000000002</c:v>
                </c:pt>
                <c:pt idx="4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6-47BF-B412-34C9F6FA7E2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0.36099999999999999</c:v>
                </c:pt>
                <c:pt idx="1">
                  <c:v>0.375</c:v>
                </c:pt>
                <c:pt idx="2">
                  <c:v>0.34799999999999998</c:v>
                </c:pt>
                <c:pt idx="3">
                  <c:v>0.35399999999999998</c:v>
                </c:pt>
                <c:pt idx="4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86-47BF-B412-34C9F6FA7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12400"/>
        <c:axId val="946113392"/>
      </c:barChart>
      <c:catAx>
        <c:axId val="114941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3392"/>
        <c:crosses val="autoZero"/>
        <c:auto val="1"/>
        <c:lblAlgn val="ctr"/>
        <c:lblOffset val="100"/>
        <c:noMultiLvlLbl val="0"/>
      </c:catAx>
      <c:valAx>
        <c:axId val="946113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124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0.434</c:v>
                </c:pt>
                <c:pt idx="1">
                  <c:v>0.154</c:v>
                </c:pt>
                <c:pt idx="2">
                  <c:v>0.24099999999999999</c:v>
                </c:pt>
                <c:pt idx="3">
                  <c:v>0.23499999999999999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5-40D9-8AB1-CBF4AF0917B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0.28699999999999998</c:v>
                </c:pt>
                <c:pt idx="1">
                  <c:v>0.35899999999999999</c:v>
                </c:pt>
                <c:pt idx="2">
                  <c:v>0.38400000000000001</c:v>
                </c:pt>
                <c:pt idx="3">
                  <c:v>0.23499999999999999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5-40D9-8AB1-CBF4AF0917B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0.27900000000000003</c:v>
                </c:pt>
                <c:pt idx="1">
                  <c:v>0.48699999999999999</c:v>
                </c:pt>
                <c:pt idx="2">
                  <c:v>0.375</c:v>
                </c:pt>
                <c:pt idx="3">
                  <c:v>0.52900000000000003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5-40D9-8AB1-CBF4AF091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16800"/>
        <c:axId val="946122960"/>
      </c:barChart>
      <c:catAx>
        <c:axId val="114941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22960"/>
        <c:crosses val="autoZero"/>
        <c:auto val="1"/>
        <c:lblAlgn val="ctr"/>
        <c:lblOffset val="100"/>
        <c:noMultiLvlLbl val="0"/>
      </c:catAx>
      <c:valAx>
        <c:axId val="946122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16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0.25</c:v>
                </c:pt>
                <c:pt idx="1">
                  <c:v>0.13300000000000001</c:v>
                </c:pt>
                <c:pt idx="2">
                  <c:v>0.31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6-44A6-A69D-05F793897A6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0.5</c:v>
                </c:pt>
                <c:pt idx="1">
                  <c:v>0.38300000000000001</c:v>
                </c:pt>
                <c:pt idx="2">
                  <c:v>0.34499999999999997</c:v>
                </c:pt>
                <c:pt idx="3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36-44A6-A69D-05F793897A6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0.25</c:v>
                </c:pt>
                <c:pt idx="1">
                  <c:v>0.48299999999999998</c:v>
                </c:pt>
                <c:pt idx="2">
                  <c:v>0.34499999999999997</c:v>
                </c:pt>
                <c:pt idx="3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36-44A6-A69D-05F793897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13200"/>
        <c:axId val="946105904"/>
      </c:barChart>
      <c:catAx>
        <c:axId val="114941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5904"/>
        <c:crosses val="autoZero"/>
        <c:auto val="1"/>
        <c:lblAlgn val="ctr"/>
        <c:lblOffset val="100"/>
        <c:noMultiLvlLbl val="0"/>
      </c:catAx>
      <c:valAx>
        <c:axId val="946105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132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0.29199999999999998</c:v>
                </c:pt>
                <c:pt idx="1">
                  <c:v>0.313</c:v>
                </c:pt>
                <c:pt idx="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3-48E7-862F-7F09C5761B6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0.34899999999999998</c:v>
                </c:pt>
                <c:pt idx="1">
                  <c:v>0.25</c:v>
                </c:pt>
                <c:pt idx="2">
                  <c:v>0.38800000000000001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3-48E7-862F-7F09C5761B6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bassa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0.35799999999999998</c:v>
                </c:pt>
                <c:pt idx="1">
                  <c:v>0.438</c:v>
                </c:pt>
                <c:pt idx="2">
                  <c:v>0.28599999999999998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83-48E7-862F-7F09C5761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419600"/>
        <c:axId val="946116720"/>
      </c:barChart>
      <c:catAx>
        <c:axId val="114941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6720"/>
        <c:crosses val="autoZero"/>
        <c:auto val="1"/>
        <c:lblAlgn val="ctr"/>
        <c:lblOffset val="100"/>
        <c:noMultiLvlLbl val="0"/>
      </c:catAx>
      <c:valAx>
        <c:axId val="946116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419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una volta alla settimana o più spesso</c:v>
                </c:pt>
                <c:pt idx="1">
                  <c:v>una volta ogni due settimane</c:v>
                </c:pt>
                <c:pt idx="2">
                  <c:v>una volta ogni tre settimane</c:v>
                </c:pt>
                <c:pt idx="3">
                  <c:v>una volta al mese</c:v>
                </c:pt>
                <c:pt idx="4">
                  <c:v>meno spesso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0.09</c:v>
                </c:pt>
                <c:pt idx="1">
                  <c:v>0.14699999999999999</c:v>
                </c:pt>
                <c:pt idx="2">
                  <c:v>0.19</c:v>
                </c:pt>
                <c:pt idx="3">
                  <c:v>0.57299999999999995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2-4244-AF04-BEFA535FA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7.8E-2</c:v>
                </c:pt>
                <c:pt idx="1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8-4130-A5D8-008DE15B395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0.16200000000000001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8-4130-A5D8-008DE15B395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0.214</c:v>
                </c:pt>
                <c:pt idx="1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8-4130-A5D8-008DE15B395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0.54500000000000004</c:v>
                </c:pt>
                <c:pt idx="1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68-4130-A5D8-008DE15B395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68-4130-A5D8-008DE15B3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9393600"/>
        <c:axId val="946099248"/>
      </c:barChart>
      <c:catAx>
        <c:axId val="1149393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099248"/>
        <c:crosses val="autoZero"/>
        <c:auto val="1"/>
        <c:lblAlgn val="ctr"/>
        <c:lblOffset val="100"/>
        <c:noMultiLvlLbl val="0"/>
      </c:catAx>
      <c:valAx>
        <c:axId val="946099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93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0.1</c:v>
                </c:pt>
                <c:pt idx="2">
                  <c:v>0.1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9-4371-9B66-142D6DB2AED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0.22600000000000001</c:v>
                </c:pt>
                <c:pt idx="1">
                  <c:v>0.04</c:v>
                </c:pt>
                <c:pt idx="2">
                  <c:v>0.2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79-4371-9B66-142D6DB2AED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0.22600000000000001</c:v>
                </c:pt>
                <c:pt idx="1">
                  <c:v>0.32</c:v>
                </c:pt>
                <c:pt idx="2">
                  <c:v>0.114</c:v>
                </c:pt>
                <c:pt idx="3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79-4371-9B66-142D6DB2AED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0.48399999999999999</c:v>
                </c:pt>
                <c:pt idx="1">
                  <c:v>0.54</c:v>
                </c:pt>
                <c:pt idx="2">
                  <c:v>0.58599999999999997</c:v>
                </c:pt>
                <c:pt idx="3">
                  <c:v>0.67800000000000005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79-4371-9B66-142D6DB2AED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79-4371-9B66-142D6DB2A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439808"/>
        <c:axId val="1154109888"/>
      </c:barChart>
      <c:catAx>
        <c:axId val="1148439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09888"/>
        <c:crosses val="autoZero"/>
        <c:auto val="1"/>
        <c:lblAlgn val="ctr"/>
        <c:lblOffset val="100"/>
        <c:noMultiLvlLbl val="0"/>
      </c:catAx>
      <c:valAx>
        <c:axId val="11541098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84398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4.2999999999999997E-2</c:v>
                </c:pt>
                <c:pt idx="1">
                  <c:v>9.2999999999999999E-2</c:v>
                </c:pt>
                <c:pt idx="2">
                  <c:v>0.129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6-4E24-80F6-0653D86C9BB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0.13</c:v>
                </c:pt>
                <c:pt idx="1">
                  <c:v>0.105</c:v>
                </c:pt>
                <c:pt idx="2">
                  <c:v>0.19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E6-4E24-80F6-0653D86C9BB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0.217</c:v>
                </c:pt>
                <c:pt idx="1">
                  <c:v>0.186</c:v>
                </c:pt>
                <c:pt idx="2">
                  <c:v>0.16400000000000001</c:v>
                </c:pt>
                <c:pt idx="3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E6-4E24-80F6-0653D86C9BB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0.60899999999999999</c:v>
                </c:pt>
                <c:pt idx="1">
                  <c:v>0.61599999999999999</c:v>
                </c:pt>
                <c:pt idx="2">
                  <c:v>0.51700000000000002</c:v>
                </c:pt>
                <c:pt idx="3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E6-4E24-80F6-0653D86C9BB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E6-4E24-80F6-0653D86C9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440208"/>
        <c:axId val="1154117376"/>
      </c:barChart>
      <c:catAx>
        <c:axId val="114844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17376"/>
        <c:crosses val="autoZero"/>
        <c:auto val="1"/>
        <c:lblAlgn val="ctr"/>
        <c:lblOffset val="100"/>
        <c:noMultiLvlLbl val="0"/>
      </c:catAx>
      <c:valAx>
        <c:axId val="1154117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84402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0.31</c:v>
                </c:pt>
                <c:pt idx="1">
                  <c:v>0.33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1-45C1-8354-64C37D7E7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0.14000000000000001</c:v>
                </c:pt>
                <c:pt idx="1">
                  <c:v>6.0999999999999999E-2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E-4F51-92CE-2E804DC3134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0.19400000000000001</c:v>
                </c:pt>
                <c:pt idx="1">
                  <c:v>0.13100000000000001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E-4F51-92CE-2E804DC3134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0.247</c:v>
                </c:pt>
                <c:pt idx="1">
                  <c:v>0.17199999999999999</c:v>
                </c:pt>
                <c:pt idx="2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E-4F51-92CE-2E804DC3134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0.41899999999999998</c:v>
                </c:pt>
                <c:pt idx="1">
                  <c:v>0.63600000000000001</c:v>
                </c:pt>
                <c:pt idx="2">
                  <c:v>0.64800000000000002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6E-4F51-92CE-2E804DC3134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6E-4F51-92CE-2E804DC31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427008"/>
        <c:axId val="1154112800"/>
      </c:barChart>
      <c:catAx>
        <c:axId val="114842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12800"/>
        <c:crosses val="autoZero"/>
        <c:auto val="1"/>
        <c:lblAlgn val="ctr"/>
        <c:lblOffset val="100"/>
        <c:noMultiLvlLbl val="0"/>
      </c:catAx>
      <c:valAx>
        <c:axId val="1154112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84270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8.7999999999999995E-2</c:v>
                </c:pt>
                <c:pt idx="1">
                  <c:v>0.08</c:v>
                </c:pt>
                <c:pt idx="2">
                  <c:v>8.5000000000000006E-2</c:v>
                </c:pt>
                <c:pt idx="3">
                  <c:v>8.7999999999999995E-2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7-4D0E-9606-D3184C1A482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0.14899999999999999</c:v>
                </c:pt>
                <c:pt idx="1">
                  <c:v>0.152</c:v>
                </c:pt>
                <c:pt idx="2">
                  <c:v>0.159</c:v>
                </c:pt>
                <c:pt idx="3">
                  <c:v>0.153</c:v>
                </c:pt>
                <c:pt idx="4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7-4D0E-9606-D3184C1A482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0.189</c:v>
                </c:pt>
                <c:pt idx="1">
                  <c:v>0.20499999999999999</c:v>
                </c:pt>
                <c:pt idx="2">
                  <c:v>0.189</c:v>
                </c:pt>
                <c:pt idx="3">
                  <c:v>0.20100000000000001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7-4D0E-9606-D3184C1A482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0.57399999999999995</c:v>
                </c:pt>
                <c:pt idx="1">
                  <c:v>0.56299999999999994</c:v>
                </c:pt>
                <c:pt idx="2">
                  <c:v>0.56699999999999995</c:v>
                </c:pt>
                <c:pt idx="3">
                  <c:v>0.55800000000000005</c:v>
                </c:pt>
                <c:pt idx="4">
                  <c:v>0.57099999999999995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7-4D0E-9606-D3184C1A482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27-4D0E-9606-D3184C1A4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426608"/>
        <c:axId val="1154085760"/>
      </c:barChart>
      <c:catAx>
        <c:axId val="114842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85760"/>
        <c:crosses val="autoZero"/>
        <c:auto val="1"/>
        <c:lblAlgn val="ctr"/>
        <c:lblOffset val="100"/>
        <c:noMultiLvlLbl val="0"/>
      </c:catAx>
      <c:valAx>
        <c:axId val="11540857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84266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8.5000000000000006E-2</c:v>
                </c:pt>
                <c:pt idx="1">
                  <c:v>0.128</c:v>
                </c:pt>
                <c:pt idx="2">
                  <c:v>9.8000000000000004E-2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3-4796-B622-8416640AA6F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0.186</c:v>
                </c:pt>
                <c:pt idx="1">
                  <c:v>0.10299999999999999</c:v>
                </c:pt>
                <c:pt idx="2">
                  <c:v>0.11600000000000001</c:v>
                </c:pt>
                <c:pt idx="3">
                  <c:v>0.17599999999999999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3-4796-B622-8416640AA6F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0.217</c:v>
                </c:pt>
                <c:pt idx="1">
                  <c:v>0.10299999999999999</c:v>
                </c:pt>
                <c:pt idx="2">
                  <c:v>0.20499999999999999</c:v>
                </c:pt>
                <c:pt idx="3">
                  <c:v>0.11799999999999999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3-4796-B622-8416640AA6F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0.51200000000000001</c:v>
                </c:pt>
                <c:pt idx="1">
                  <c:v>0.66700000000000004</c:v>
                </c:pt>
                <c:pt idx="2">
                  <c:v>0.57999999999999996</c:v>
                </c:pt>
                <c:pt idx="3">
                  <c:v>0.70599999999999996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43-4796-B622-8416640AA6F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3-4796-B622-8416640AA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438608"/>
        <c:axId val="1154113216"/>
      </c:barChart>
      <c:catAx>
        <c:axId val="114843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13216"/>
        <c:crosses val="autoZero"/>
        <c:auto val="1"/>
        <c:lblAlgn val="ctr"/>
        <c:lblOffset val="100"/>
        <c:noMultiLvlLbl val="0"/>
      </c:catAx>
      <c:valAx>
        <c:axId val="1154113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84386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3.3000000000000002E-2</c:v>
                </c:pt>
                <c:pt idx="2">
                  <c:v>9.8000000000000004E-2</c:v>
                </c:pt>
                <c:pt idx="3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E-479B-AF8F-F0C63021BB9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0.125</c:v>
                </c:pt>
                <c:pt idx="1">
                  <c:v>0.183</c:v>
                </c:pt>
                <c:pt idx="2">
                  <c:v>0.115</c:v>
                </c:pt>
                <c:pt idx="3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E-479B-AF8F-F0C63021BB9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0.125</c:v>
                </c:pt>
                <c:pt idx="1">
                  <c:v>0.183</c:v>
                </c:pt>
                <c:pt idx="2">
                  <c:v>0.16700000000000001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4E-479B-AF8F-F0C63021BB9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0.75</c:v>
                </c:pt>
                <c:pt idx="1">
                  <c:v>0.6</c:v>
                </c:pt>
                <c:pt idx="2">
                  <c:v>0.621</c:v>
                </c:pt>
                <c:pt idx="3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4E-479B-AF8F-F0C63021BB9E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4E-479B-AF8F-F0C63021B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431808"/>
        <c:axId val="1154116544"/>
      </c:barChart>
      <c:catAx>
        <c:axId val="114843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16544"/>
        <c:crosses val="autoZero"/>
        <c:auto val="1"/>
        <c:lblAlgn val="ctr"/>
        <c:lblOffset val="100"/>
        <c:noMultiLvlLbl val="0"/>
      </c:catAx>
      <c:valAx>
        <c:axId val="1154116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84318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una volta alla settimana o più spesso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0.14199999999999999</c:v>
                </c:pt>
                <c:pt idx="1">
                  <c:v>7.2999999999999995E-2</c:v>
                </c:pt>
                <c:pt idx="2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D-42D7-A53A-A69E2C1DB3C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una volta ogni due settimane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0.189</c:v>
                </c:pt>
                <c:pt idx="1">
                  <c:v>0.13500000000000001</c:v>
                </c:pt>
                <c:pt idx="2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D-42D7-A53A-A69E2C1DB3C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una volta ogni tre settimane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0.123</c:v>
                </c:pt>
                <c:pt idx="1">
                  <c:v>0.20799999999999999</c:v>
                </c:pt>
                <c:pt idx="2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3D-42D7-A53A-A69E2C1DB3C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una volta al mese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0.54700000000000004</c:v>
                </c:pt>
                <c:pt idx="1">
                  <c:v>0.58299999999999996</c:v>
                </c:pt>
                <c:pt idx="2">
                  <c:v>0.59199999999999997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3D-42D7-A53A-A69E2C1DB3C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meno spesso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3D-42D7-A53A-A69E2C1DB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424208"/>
        <c:axId val="1154114048"/>
      </c:barChart>
      <c:catAx>
        <c:axId val="1148424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114048"/>
        <c:crosses val="autoZero"/>
        <c:auto val="1"/>
        <c:lblAlgn val="ctr"/>
        <c:lblOffset val="100"/>
        <c:noMultiLvlLbl val="0"/>
      </c:catAx>
      <c:valAx>
        <c:axId val="1154114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84242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no vado come prima</c:v>
                </c:pt>
                <c:pt idx="1">
                  <c:v>sì vado più di prima</c:v>
                </c:pt>
                <c:pt idx="2">
                  <c:v>sì vado meno di prima</c:v>
                </c:pt>
                <c:pt idx="3">
                  <c:v>non indica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0.6</c:v>
                </c:pt>
                <c:pt idx="1">
                  <c:v>7.6999999999999999E-2</c:v>
                </c:pt>
                <c:pt idx="2">
                  <c:v>0.32300000000000001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4-4686-AA6A-7CB81599D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0.64300000000000002</c:v>
                </c:pt>
                <c:pt idx="1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A-466C-A8C7-D02906F7CE0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7.0999999999999994E-2</c:v>
                </c:pt>
                <c:pt idx="1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FA-466C-A8C7-D02906F7CE0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0.28599999999999998</c:v>
                </c:pt>
                <c:pt idx="1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FA-466C-A8C7-D02906F7CE0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FA-466C-A8C7-D02906F7C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83696"/>
        <c:axId val="1157915968"/>
      </c:barChart>
      <c:catAx>
        <c:axId val="1143483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15968"/>
        <c:crosses val="autoZero"/>
        <c:auto val="1"/>
        <c:lblAlgn val="ctr"/>
        <c:lblOffset val="100"/>
        <c:noMultiLvlLbl val="0"/>
      </c:catAx>
      <c:valAx>
        <c:axId val="1157915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83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0.65600000000000003</c:v>
                </c:pt>
                <c:pt idx="1">
                  <c:v>0.68</c:v>
                </c:pt>
                <c:pt idx="2">
                  <c:v>0.58599999999999997</c:v>
                </c:pt>
                <c:pt idx="3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9-4C31-9B7A-489E8CC2FAB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0.14000000000000001</c:v>
                </c:pt>
                <c:pt idx="2">
                  <c:v>5.7000000000000002E-2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9-4C31-9B7A-489E8CC2FAB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0.28000000000000003</c:v>
                </c:pt>
                <c:pt idx="1">
                  <c:v>0.18</c:v>
                </c:pt>
                <c:pt idx="2">
                  <c:v>0.35699999999999998</c:v>
                </c:pt>
                <c:pt idx="3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19-4C31-9B7A-489E8CC2FAB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19-4C31-9B7A-489E8CC2F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87296"/>
        <c:axId val="1157897664"/>
      </c:barChart>
      <c:catAx>
        <c:axId val="114348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897664"/>
        <c:crosses val="autoZero"/>
        <c:auto val="1"/>
        <c:lblAlgn val="ctr"/>
        <c:lblOffset val="100"/>
        <c:noMultiLvlLbl val="0"/>
      </c:catAx>
      <c:valAx>
        <c:axId val="1157897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87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0.60899999999999999</c:v>
                </c:pt>
                <c:pt idx="1">
                  <c:v>0.58099999999999996</c:v>
                </c:pt>
                <c:pt idx="2">
                  <c:v>0.61199999999999999</c:v>
                </c:pt>
                <c:pt idx="3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A-4DC1-B5CF-3C7ECB124B6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8.6999999999999994E-2</c:v>
                </c:pt>
                <c:pt idx="1">
                  <c:v>9.2999999999999999E-2</c:v>
                </c:pt>
                <c:pt idx="2">
                  <c:v>7.8E-2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A-4DC1-B5CF-3C7ECB124B6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0.30399999999999999</c:v>
                </c:pt>
                <c:pt idx="1">
                  <c:v>0.32600000000000001</c:v>
                </c:pt>
                <c:pt idx="2">
                  <c:v>0.31</c:v>
                </c:pt>
                <c:pt idx="3">
                  <c:v>0.36499999999999999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A-4DC1-B5CF-3C7ECB124B6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AA-4DC1-B5CF-3C7ECB12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65296"/>
        <c:axId val="1157913472"/>
      </c:barChart>
      <c:catAx>
        <c:axId val="114346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13472"/>
        <c:crosses val="autoZero"/>
        <c:auto val="1"/>
        <c:lblAlgn val="ctr"/>
        <c:lblOffset val="100"/>
        <c:noMultiLvlLbl val="0"/>
      </c:catAx>
      <c:valAx>
        <c:axId val="1157913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65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0.63400000000000001</c:v>
                </c:pt>
                <c:pt idx="1">
                  <c:v>0.58599999999999997</c:v>
                </c:pt>
                <c:pt idx="2">
                  <c:v>0.58299999999999996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9-4AA5-8F28-13ECCAF2403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8.5999999999999993E-2</c:v>
                </c:pt>
                <c:pt idx="1">
                  <c:v>5.0999999999999997E-2</c:v>
                </c:pt>
                <c:pt idx="2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9-4AA5-8F28-13ECCAF2403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0.28000000000000003</c:v>
                </c:pt>
                <c:pt idx="1">
                  <c:v>0.36399999999999999</c:v>
                </c:pt>
                <c:pt idx="2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F9-4AA5-8F28-13ECCAF2403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F9-4AA5-8F28-13ECCAF24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80496"/>
        <c:axId val="1157898496"/>
      </c:barChart>
      <c:catAx>
        <c:axId val="1143480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898496"/>
        <c:crosses val="autoZero"/>
        <c:auto val="1"/>
        <c:lblAlgn val="ctr"/>
        <c:lblOffset val="100"/>
        <c:noMultiLvlLbl val="0"/>
      </c:catAx>
      <c:valAx>
        <c:axId val="11578984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804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0.98699999999999999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F-40E4-A74F-D1519F99E3C1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Congelatore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Foglio1!$B$3</c:f>
              <c:numCache>
                <c:formatCode>#.0%</c:formatCode>
                <c:ptCount val="1"/>
                <c:pt idx="0">
                  <c:v>0.373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9F-40E4-A74F-D1519F99E3C1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Lavastoviglie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Foglio1!$B$4</c:f>
              <c:numCache>
                <c:formatCode>#.0%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9F-40E4-A74F-D1519F99E3C1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Lavatrice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Foglio1!$B$5</c:f>
              <c:numCache>
                <c:formatCode>#.0%</c:formatCode>
                <c:ptCount val="1"/>
                <c:pt idx="0">
                  <c:v>0.91300000000000003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9F-40E4-A74F-D1519F99E3C1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Impianto HI FI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Foglio1!$B$6</c:f>
              <c:numCache>
                <c:formatCode>#.0%</c:formatCode>
                <c:ptCount val="1"/>
                <c:pt idx="0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9F-40E4-A74F-D1519F99E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894971280"/>
        <c:axId val="879295568"/>
      </c:barChart>
      <c:catAx>
        <c:axId val="8949712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79295568"/>
        <c:crosses val="autoZero"/>
        <c:auto val="1"/>
        <c:lblAlgn val="ctr"/>
        <c:lblOffset val="100"/>
        <c:noMultiLvlLbl val="0"/>
      </c:catAx>
      <c:valAx>
        <c:axId val="879295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49712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0.60099999999999998</c:v>
                </c:pt>
                <c:pt idx="1">
                  <c:v>0.59799999999999998</c:v>
                </c:pt>
                <c:pt idx="2">
                  <c:v>0.61699999999999999</c:v>
                </c:pt>
                <c:pt idx="3">
                  <c:v>0.61299999999999999</c:v>
                </c:pt>
                <c:pt idx="4">
                  <c:v>0.60699999999999998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9-45AC-A84F-3627A863E32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7.3999999999999996E-2</c:v>
                </c:pt>
                <c:pt idx="1">
                  <c:v>0.08</c:v>
                </c:pt>
                <c:pt idx="2">
                  <c:v>0.08</c:v>
                </c:pt>
                <c:pt idx="3">
                  <c:v>6.9000000000000006E-2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09-45AC-A84F-3627A863E329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0.32400000000000001</c:v>
                </c:pt>
                <c:pt idx="1">
                  <c:v>0.32100000000000001</c:v>
                </c:pt>
                <c:pt idx="2">
                  <c:v>0.30299999999999999</c:v>
                </c:pt>
                <c:pt idx="3">
                  <c:v>0.318</c:v>
                </c:pt>
                <c:pt idx="4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9-45AC-A84F-3627A863E329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09-45AC-A84F-3627A863E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88496"/>
        <c:axId val="1157923456"/>
      </c:barChart>
      <c:catAx>
        <c:axId val="114348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23456"/>
        <c:crosses val="autoZero"/>
        <c:auto val="1"/>
        <c:lblAlgn val="ctr"/>
        <c:lblOffset val="100"/>
        <c:noMultiLvlLbl val="0"/>
      </c:catAx>
      <c:valAx>
        <c:axId val="1157923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884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0.56599999999999995</c:v>
                </c:pt>
                <c:pt idx="1">
                  <c:v>0.56399999999999995</c:v>
                </c:pt>
                <c:pt idx="2">
                  <c:v>0.66100000000000003</c:v>
                </c:pt>
                <c:pt idx="3">
                  <c:v>0.52900000000000003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F-436C-93BA-74C4CF8A26C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7.8E-2</c:v>
                </c:pt>
                <c:pt idx="1">
                  <c:v>5.0999999999999997E-2</c:v>
                </c:pt>
                <c:pt idx="2">
                  <c:v>0.08</c:v>
                </c:pt>
                <c:pt idx="3">
                  <c:v>0.11799999999999999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F-436C-93BA-74C4CF8A26C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0.35699999999999998</c:v>
                </c:pt>
                <c:pt idx="1">
                  <c:v>0.38500000000000001</c:v>
                </c:pt>
                <c:pt idx="2">
                  <c:v>0.25900000000000001</c:v>
                </c:pt>
                <c:pt idx="3">
                  <c:v>0.35299999999999998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2F-436C-93BA-74C4CF8A26C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2F-436C-93BA-74C4CF8A2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67696"/>
        <c:axId val="1157926368"/>
      </c:barChart>
      <c:catAx>
        <c:axId val="114346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26368"/>
        <c:crosses val="autoZero"/>
        <c:auto val="1"/>
        <c:lblAlgn val="ctr"/>
        <c:lblOffset val="100"/>
        <c:noMultiLvlLbl val="0"/>
      </c:catAx>
      <c:valAx>
        <c:axId val="11579263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67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0.25</c:v>
                </c:pt>
                <c:pt idx="1">
                  <c:v>0.65</c:v>
                </c:pt>
                <c:pt idx="2">
                  <c:v>0.626</c:v>
                </c:pt>
                <c:pt idx="3">
                  <c:v>0.51700000000000002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9-4C78-83A9-457810C32A3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6.7000000000000004E-2</c:v>
                </c:pt>
                <c:pt idx="2">
                  <c:v>6.3E-2</c:v>
                </c:pt>
                <c:pt idx="3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79-4C78-83A9-457810C32A3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0.75</c:v>
                </c:pt>
                <c:pt idx="1">
                  <c:v>0.28299999999999997</c:v>
                </c:pt>
                <c:pt idx="2">
                  <c:v>0.31</c:v>
                </c:pt>
                <c:pt idx="3">
                  <c:v>0.34499999999999997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79-4C78-83A9-457810C32A3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79-4C78-83A9-457810C32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80096"/>
        <c:axId val="1157923872"/>
      </c:barChart>
      <c:catAx>
        <c:axId val="114348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23872"/>
        <c:crosses val="autoZero"/>
        <c:auto val="1"/>
        <c:lblAlgn val="ctr"/>
        <c:lblOffset val="100"/>
        <c:noMultiLvlLbl val="0"/>
      </c:catAx>
      <c:valAx>
        <c:axId val="11579238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80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 vado come prima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0.59399999999999997</c:v>
                </c:pt>
                <c:pt idx="1">
                  <c:v>0.57299999999999995</c:v>
                </c:pt>
                <c:pt idx="2">
                  <c:v>0.63300000000000001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1-4A48-8FCE-E0045D2D915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sì vado più di prima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0.104</c:v>
                </c:pt>
                <c:pt idx="1">
                  <c:v>6.3E-2</c:v>
                </c:pt>
                <c:pt idx="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1-4A48-8FCE-E0045D2D915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sì vado meno di prima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0.30199999999999999</c:v>
                </c:pt>
                <c:pt idx="1">
                  <c:v>0.36499999999999999</c:v>
                </c:pt>
                <c:pt idx="2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1-4A48-8FCE-E0045D2D915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non indica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B1-4A48-8FCE-E0045D2D9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488896"/>
        <c:axId val="1157924704"/>
      </c:barChart>
      <c:catAx>
        <c:axId val="114348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24704"/>
        <c:crosses val="autoZero"/>
        <c:auto val="1"/>
        <c:lblAlgn val="ctr"/>
        <c:lblOffset val="100"/>
        <c:noMultiLvlLbl val="0"/>
      </c:catAx>
      <c:valAx>
        <c:axId val="11579247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4888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E-4A0E-8B18-0DF531C11BFF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Foglio1!$B$3</c:f>
              <c:numCache>
                <c:formatCode>#.0%</c:formatCode>
                <c:ptCount val="1"/>
                <c:pt idx="0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FE-4A0E-8B18-0DF531C11BFF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Foglio1!$B$4</c:f>
              <c:numCache>
                <c:formatCode>#.0%</c:formatCode>
                <c:ptCount val="1"/>
                <c:pt idx="0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FE-4A0E-8B18-0DF531C11BFF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Foglio1!$B$5</c:f>
              <c:numCache>
                <c:formatCode>#.0%</c:formatCode>
                <c:ptCount val="1"/>
                <c:pt idx="0">
                  <c:v>0.35199999999999998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FE-4A0E-8B18-0DF531C11BFF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Foglio1!$B$6</c:f>
              <c:numCache>
                <c:formatCode>#.0%</c:formatCode>
                <c:ptCount val="1"/>
                <c:pt idx="0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FE-4A0E-8B18-0DF531C11BFF}"/>
            </c:ext>
          </c:extLst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Foglio1!$B$7</c:f>
              <c:numCache>
                <c:formatCode>#.0%</c:formatCode>
                <c:ptCount val="1"/>
                <c:pt idx="0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FFE-4A0E-8B18-0DF531C11BFF}"/>
            </c:ext>
          </c:extLst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Foglio1!$B$8</c:f>
              <c:numCache>
                <c:formatCode>#.0%</c:formatCode>
                <c:ptCount val="1"/>
                <c:pt idx="0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FE-4A0E-8B18-0DF531C11BFF}"/>
            </c:ext>
          </c:extLst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Foglio1!$B$9</c:f>
              <c:numCache>
                <c:formatCode>#.0%</c:formatCode>
                <c:ptCount val="1"/>
                <c:pt idx="0">
                  <c:v>0.55900000000000005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FE-4A0E-8B18-0DF531C11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946778160"/>
        <c:axId val="1154085344"/>
      </c:barChart>
      <c:catAx>
        <c:axId val="946778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4085344"/>
        <c:crosses val="autoZero"/>
        <c:auto val="1"/>
        <c:lblAlgn val="ctr"/>
        <c:lblOffset val="100"/>
        <c:noMultiLvlLbl val="0"/>
      </c:catAx>
      <c:valAx>
        <c:axId val="1154085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7781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4-4177-99B9-0DDDE271BA6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6.4000000000000001E-2</c:v>
                </c:pt>
                <c:pt idx="1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4-4177-99B9-0DDDE271BA6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0.33600000000000002</c:v>
                </c:pt>
                <c:pt idx="1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4-4177-99B9-0DDDE271BA6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0.32900000000000001</c:v>
                </c:pt>
                <c:pt idx="1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4-4177-99B9-0DDDE271BA6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0.221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54-4177-99B9-0DDDE271BA6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0.05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54-4177-99B9-0DDDE271BA66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0.4</c:v>
                </c:pt>
                <c:pt idx="1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54-4177-99B9-0DDDE271BA66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#.0%</c:formatCode>
                <c:ptCount val="2"/>
                <c:pt idx="0">
                  <c:v>0.55000000000000004</c:v>
                </c:pt>
                <c:pt idx="1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54-4177-99B9-0DDDE271B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946775760"/>
        <c:axId val="1154087424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Foglio1!$J$2:$J$3</c:f>
              <c:numCache>
                <c:formatCode>0.0</c:formatCode>
                <c:ptCount val="2"/>
                <c:pt idx="0">
                  <c:v>2.74</c:v>
                </c:pt>
                <c:pt idx="1">
                  <c:v>2.79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54-4177-99B9-0DDDE271B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760560"/>
        <c:axId val="1154098656"/>
      </c:lineChart>
      <c:catAx>
        <c:axId val="94677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87424"/>
        <c:crosses val="autoZero"/>
        <c:auto val="1"/>
        <c:lblAlgn val="ctr"/>
        <c:lblOffset val="100"/>
        <c:noMultiLvlLbl val="0"/>
      </c:catAx>
      <c:valAx>
        <c:axId val="115408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775760"/>
        <c:crosses val="autoZero"/>
        <c:crossBetween val="between"/>
      </c:valAx>
      <c:valAx>
        <c:axId val="11540986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760560"/>
        <c:crosses val="max"/>
        <c:crossBetween val="between"/>
      </c:valAx>
      <c:catAx>
        <c:axId val="94676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40986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6.3E-2</c:v>
                </c:pt>
                <c:pt idx="1">
                  <c:v>0.06</c:v>
                </c:pt>
                <c:pt idx="2">
                  <c:v>5.7000000000000002E-2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5-4F69-8664-5D2A911F12B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0.14299999999999999</c:v>
                </c:pt>
                <c:pt idx="1">
                  <c:v>0.1</c:v>
                </c:pt>
                <c:pt idx="2">
                  <c:v>2.9000000000000001E-2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5-4F69-8664-5D2A911F12B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0.36499999999999999</c:v>
                </c:pt>
                <c:pt idx="1">
                  <c:v>0.38</c:v>
                </c:pt>
                <c:pt idx="2">
                  <c:v>0.3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45-4F69-8664-5D2A911F12B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0.34899999999999998</c:v>
                </c:pt>
                <c:pt idx="1">
                  <c:v>0.44</c:v>
                </c:pt>
                <c:pt idx="2">
                  <c:v>0.443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45-4F69-8664-5D2A911F12B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7.9000000000000001E-2</c:v>
                </c:pt>
                <c:pt idx="1">
                  <c:v>0.02</c:v>
                </c:pt>
                <c:pt idx="2">
                  <c:v>0.17100000000000001</c:v>
                </c:pt>
                <c:pt idx="3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5-4F69-8664-5D2A911F12B5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6.3E-2</c:v>
                </c:pt>
                <c:pt idx="1">
                  <c:v>0.06</c:v>
                </c:pt>
                <c:pt idx="2">
                  <c:v>5.7000000000000002E-2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45-4F69-8664-5D2A911F12B5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0.50800000000000001</c:v>
                </c:pt>
                <c:pt idx="1">
                  <c:v>0.48</c:v>
                </c:pt>
                <c:pt idx="2">
                  <c:v>0.32900000000000001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45-4F69-8664-5D2A911F12B5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0.42899999999999999</c:v>
                </c:pt>
                <c:pt idx="1">
                  <c:v>0.46</c:v>
                </c:pt>
                <c:pt idx="2">
                  <c:v>0.61399999999999999</c:v>
                </c:pt>
                <c:pt idx="3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45-4F69-8664-5D2A911F1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946777360"/>
        <c:axId val="1154086592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Foglio1!$J$2:$J$5</c:f>
              <c:numCache>
                <c:formatCode>0.0</c:formatCode>
                <c:ptCount val="4"/>
                <c:pt idx="0">
                  <c:v>2.39</c:v>
                </c:pt>
                <c:pt idx="1">
                  <c:v>2.4</c:v>
                </c:pt>
                <c:pt idx="2">
                  <c:v>2.8</c:v>
                </c:pt>
                <c:pt idx="3">
                  <c:v>3.23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F45-4F69-8664-5D2A911F1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32976"/>
        <c:axId val="586720368"/>
      </c:lineChart>
      <c:catAx>
        <c:axId val="94677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4086592"/>
        <c:crosses val="autoZero"/>
        <c:auto val="1"/>
        <c:lblAlgn val="ctr"/>
        <c:lblOffset val="100"/>
        <c:noMultiLvlLbl val="0"/>
      </c:catAx>
      <c:valAx>
        <c:axId val="115408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777360"/>
        <c:crosses val="autoZero"/>
        <c:crossBetween val="between"/>
      </c:valAx>
      <c:valAx>
        <c:axId val="58672036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2976"/>
        <c:crosses val="max"/>
        <c:crossBetween val="between"/>
      </c:valAx>
      <c:catAx>
        <c:axId val="1617132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672036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6.8000000000000005E-2</c:v>
                </c:pt>
                <c:pt idx="1">
                  <c:v>5.2999999999999999E-2</c:v>
                </c:pt>
                <c:pt idx="2">
                  <c:v>0.106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F-4F26-96AF-0A4218F6DF5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4.4999999999999998E-2</c:v>
                </c:pt>
                <c:pt idx="1">
                  <c:v>2.7E-2</c:v>
                </c:pt>
                <c:pt idx="2">
                  <c:v>7.6999999999999999E-2</c:v>
                </c:pt>
                <c:pt idx="3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F-4F26-96AF-0A4218F6DF5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0.20499999999999999</c:v>
                </c:pt>
                <c:pt idx="1">
                  <c:v>0.34699999999999998</c:v>
                </c:pt>
                <c:pt idx="2">
                  <c:v>0.28799999999999998</c:v>
                </c:pt>
                <c:pt idx="3">
                  <c:v>0.38300000000000001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F-4F26-96AF-0A4218F6DF5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0.52300000000000002</c:v>
                </c:pt>
                <c:pt idx="1">
                  <c:v>0.29299999999999998</c:v>
                </c:pt>
                <c:pt idx="2">
                  <c:v>0.34599999999999997</c:v>
                </c:pt>
                <c:pt idx="3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F-4F26-96AF-0A4218F6DF5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0.159</c:v>
                </c:pt>
                <c:pt idx="1">
                  <c:v>0.28000000000000003</c:v>
                </c:pt>
                <c:pt idx="2">
                  <c:v>0.183</c:v>
                </c:pt>
                <c:pt idx="3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5F-4F26-96AF-0A4218F6DF5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6.8000000000000005E-2</c:v>
                </c:pt>
                <c:pt idx="1">
                  <c:v>5.2999999999999999E-2</c:v>
                </c:pt>
                <c:pt idx="2">
                  <c:v>0.106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5F-4F26-96AF-0A4218F6DF5F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0.25</c:v>
                </c:pt>
                <c:pt idx="1">
                  <c:v>0.373</c:v>
                </c:pt>
                <c:pt idx="2">
                  <c:v>0.36499999999999999</c:v>
                </c:pt>
                <c:pt idx="3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5F-4F26-96AF-0A4218F6DF5F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0.68200000000000005</c:v>
                </c:pt>
                <c:pt idx="1">
                  <c:v>0.57299999999999995</c:v>
                </c:pt>
                <c:pt idx="2">
                  <c:v>0.52900000000000003</c:v>
                </c:pt>
                <c:pt idx="3">
                  <c:v>0.48899999999999999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5F-4F26-96AF-0A4218F6D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17136576"/>
        <c:axId val="946127536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Foglio1!$J$2:$J$5</c:f>
              <c:numCache>
                <c:formatCode>0.0</c:formatCode>
                <c:ptCount val="4"/>
                <c:pt idx="0">
                  <c:v>2.85</c:v>
                </c:pt>
                <c:pt idx="1">
                  <c:v>2.87</c:v>
                </c:pt>
                <c:pt idx="2">
                  <c:v>2.71</c:v>
                </c:pt>
                <c:pt idx="3">
                  <c:v>2.62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5F-4F26-96AF-0A4218F6D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38576"/>
        <c:axId val="946125456"/>
      </c:lineChart>
      <c:catAx>
        <c:axId val="1617136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27536"/>
        <c:crosses val="autoZero"/>
        <c:auto val="1"/>
        <c:lblAlgn val="ctr"/>
        <c:lblOffset val="100"/>
        <c:noMultiLvlLbl val="0"/>
      </c:catAx>
      <c:valAx>
        <c:axId val="9461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6576"/>
        <c:crosses val="autoZero"/>
        <c:crossBetween val="between"/>
      </c:valAx>
      <c:valAx>
        <c:axId val="94612545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8576"/>
        <c:crosses val="max"/>
        <c:crossBetween val="between"/>
      </c:valAx>
      <c:catAx>
        <c:axId val="161713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2545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9.9000000000000005E-2</c:v>
                </c:pt>
                <c:pt idx="1">
                  <c:v>4.4999999999999998E-2</c:v>
                </c:pt>
                <c:pt idx="2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6-4DE8-B978-76A1BFFBE48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8.5999999999999993E-2</c:v>
                </c:pt>
                <c:pt idx="1">
                  <c:v>3.4000000000000002E-2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6-4DE8-B978-76A1BFFBE48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0.27200000000000002</c:v>
                </c:pt>
                <c:pt idx="1">
                  <c:v>0.35199999999999998</c:v>
                </c:pt>
                <c:pt idx="2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F6-4DE8-B978-76A1BFFBE483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0.39500000000000002</c:v>
                </c:pt>
                <c:pt idx="1">
                  <c:v>0.34100000000000003</c:v>
                </c:pt>
                <c:pt idx="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F6-4DE8-B978-76A1BFFBE483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0.14799999999999999</c:v>
                </c:pt>
                <c:pt idx="1">
                  <c:v>0.22700000000000001</c:v>
                </c:pt>
                <c:pt idx="2">
                  <c:v>0.23799999999999999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F6-4DE8-B978-76A1BFFBE483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9.9000000000000005E-2</c:v>
                </c:pt>
                <c:pt idx="1">
                  <c:v>4.4999999999999998E-2</c:v>
                </c:pt>
                <c:pt idx="2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5F6-4DE8-B978-76A1BFFBE483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0.35799999999999998</c:v>
                </c:pt>
                <c:pt idx="1">
                  <c:v>0.38600000000000001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F6-4DE8-B978-76A1BFFBE483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#.0%</c:formatCode>
                <c:ptCount val="3"/>
                <c:pt idx="0">
                  <c:v>0.54300000000000004</c:v>
                </c:pt>
                <c:pt idx="1">
                  <c:v>0.56799999999999995</c:v>
                </c:pt>
                <c:pt idx="2">
                  <c:v>0.56399999999999995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F6-4DE8-B978-76A1BFFBE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17140576"/>
        <c:axId val="946129616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Foglio1!$J$2:$J$4</c:f>
              <c:numCache>
                <c:formatCode>0.0</c:formatCode>
                <c:ptCount val="3"/>
                <c:pt idx="0">
                  <c:v>2.67</c:v>
                </c:pt>
                <c:pt idx="1">
                  <c:v>2.8</c:v>
                </c:pt>
                <c:pt idx="2">
                  <c:v>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5F6-4DE8-B978-76A1BFFBE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39776"/>
        <c:axId val="946126288"/>
      </c:lineChart>
      <c:catAx>
        <c:axId val="161714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29616"/>
        <c:crosses val="autoZero"/>
        <c:auto val="1"/>
        <c:lblAlgn val="ctr"/>
        <c:lblOffset val="100"/>
        <c:noMultiLvlLbl val="0"/>
      </c:catAx>
      <c:valAx>
        <c:axId val="94612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40576"/>
        <c:crosses val="autoZero"/>
        <c:crossBetween val="between"/>
      </c:valAx>
      <c:valAx>
        <c:axId val="94612628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9776"/>
        <c:crosses val="max"/>
        <c:crossBetween val="between"/>
      </c:valAx>
      <c:catAx>
        <c:axId val="161713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2628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7.4999999999999997E-2</c:v>
                </c:pt>
                <c:pt idx="1">
                  <c:v>7.8E-2</c:v>
                </c:pt>
                <c:pt idx="2">
                  <c:v>7.0000000000000007E-2</c:v>
                </c:pt>
                <c:pt idx="3">
                  <c:v>7.8E-2</c:v>
                </c:pt>
                <c:pt idx="4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E-44F9-80C5-26215FB9071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0.06</c:v>
                </c:pt>
                <c:pt idx="1">
                  <c:v>7.8E-2</c:v>
                </c:pt>
                <c:pt idx="2">
                  <c:v>5.8999999999999997E-2</c:v>
                </c:pt>
                <c:pt idx="3">
                  <c:v>6.0999999999999999E-2</c:v>
                </c:pt>
                <c:pt idx="4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E-44F9-80C5-26215FB9071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</c:v>
                </c:pt>
                <c:pt idx="1">
                  <c:v>0.32</c:v>
                </c:pt>
                <c:pt idx="2">
                  <c:v>0.28999999999999998</c:v>
                </c:pt>
                <c:pt idx="3">
                  <c:v>0.28999999999999998</c:v>
                </c:pt>
                <c:pt idx="4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BE-44F9-80C5-26215FB9071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0.35599999999999998</c:v>
                </c:pt>
                <c:pt idx="1">
                  <c:v>0.30099999999999999</c:v>
                </c:pt>
                <c:pt idx="2">
                  <c:v>0.36599999999999999</c:v>
                </c:pt>
                <c:pt idx="3">
                  <c:v>0.371</c:v>
                </c:pt>
                <c:pt idx="4">
                  <c:v>0.40699999999999997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BE-44F9-80C5-26215FB9071E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0.21</c:v>
                </c:pt>
                <c:pt idx="1">
                  <c:v>0.223</c:v>
                </c:pt>
                <c:pt idx="2">
                  <c:v>0.215</c:v>
                </c:pt>
                <c:pt idx="3">
                  <c:v>0.2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BE-44F9-80C5-26215FB9071E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7.4999999999999997E-2</c:v>
                </c:pt>
                <c:pt idx="1">
                  <c:v>7.8E-2</c:v>
                </c:pt>
                <c:pt idx="2">
                  <c:v>7.0000000000000007E-2</c:v>
                </c:pt>
                <c:pt idx="3">
                  <c:v>7.8E-2</c:v>
                </c:pt>
                <c:pt idx="4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BE-44F9-80C5-26215FB9071E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0.36</c:v>
                </c:pt>
                <c:pt idx="1">
                  <c:v>0.39800000000000002</c:v>
                </c:pt>
                <c:pt idx="2">
                  <c:v>0.34899999999999998</c:v>
                </c:pt>
                <c:pt idx="3">
                  <c:v>0.35099999999999998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BE-44F9-80C5-26215FB9071E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#.0%</c:formatCode>
                <c:ptCount val="5"/>
                <c:pt idx="0">
                  <c:v>0.56599999999999995</c:v>
                </c:pt>
                <c:pt idx="1">
                  <c:v>0.52400000000000002</c:v>
                </c:pt>
                <c:pt idx="2">
                  <c:v>0.58099999999999996</c:v>
                </c:pt>
                <c:pt idx="3">
                  <c:v>0.57099999999999995</c:v>
                </c:pt>
                <c:pt idx="4">
                  <c:v>0.55600000000000005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BE-44F9-80C5-26215FB90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17138976"/>
        <c:axId val="946107568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Foglio1!$J$2:$J$6</c:f>
              <c:numCache>
                <c:formatCode>0.0</c:formatCode>
                <c:ptCount val="5"/>
                <c:pt idx="0">
                  <c:v>2.77</c:v>
                </c:pt>
                <c:pt idx="1">
                  <c:v>2.73</c:v>
                </c:pt>
                <c:pt idx="2">
                  <c:v>2.79</c:v>
                </c:pt>
                <c:pt idx="3">
                  <c:v>2.77</c:v>
                </c:pt>
                <c:pt idx="4">
                  <c:v>2.64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4BE-44F9-80C5-26215FB90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32576"/>
        <c:axId val="946100080"/>
      </c:lineChart>
      <c:catAx>
        <c:axId val="161713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7568"/>
        <c:crosses val="autoZero"/>
        <c:auto val="1"/>
        <c:lblAlgn val="ctr"/>
        <c:lblOffset val="100"/>
        <c:noMultiLvlLbl val="0"/>
      </c:catAx>
      <c:valAx>
        <c:axId val="94610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8976"/>
        <c:crosses val="autoZero"/>
        <c:crossBetween val="between"/>
      </c:valAx>
      <c:valAx>
        <c:axId val="94610008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2576"/>
        <c:crosses val="max"/>
        <c:crossBetween val="between"/>
      </c:valAx>
      <c:catAx>
        <c:axId val="1617132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0008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0.43</c:v>
                </c:pt>
                <c:pt idx="1">
                  <c:v>0.13</c:v>
                </c:pt>
                <c:pt idx="2">
                  <c:v>0.373</c:v>
                </c:pt>
                <c:pt idx="3">
                  <c:v>5.7000000000000002E-2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3-4BB2-AB8C-7D764FF88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6.3E-2</c:v>
                </c:pt>
                <c:pt idx="1">
                  <c:v>8.1000000000000003E-2</c:v>
                </c:pt>
                <c:pt idx="2">
                  <c:v>6.8000000000000005E-2</c:v>
                </c:pt>
                <c:pt idx="3">
                  <c:v>0.13300000000000001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0-4A95-9B51-E5A3A4A2231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8.8999999999999996E-2</c:v>
                </c:pt>
                <c:pt idx="1">
                  <c:v>5.3999999999999999E-2</c:v>
                </c:pt>
                <c:pt idx="2">
                  <c:v>3.9E-2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0-4A95-9B51-E5A3A4A2231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0.313</c:v>
                </c:pt>
                <c:pt idx="1">
                  <c:v>0.32400000000000001</c:v>
                </c:pt>
                <c:pt idx="2">
                  <c:v>0.252</c:v>
                </c:pt>
                <c:pt idx="3">
                  <c:v>0.53300000000000003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10-4A95-9B51-E5A3A4A2231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0.375</c:v>
                </c:pt>
                <c:pt idx="1">
                  <c:v>0.24299999999999999</c:v>
                </c:pt>
                <c:pt idx="2">
                  <c:v>0.40799999999999997</c:v>
                </c:pt>
                <c:pt idx="3">
                  <c:v>0.13300000000000001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10-4A95-9B51-E5A3A4A2231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0.161</c:v>
                </c:pt>
                <c:pt idx="1">
                  <c:v>0.29699999999999999</c:v>
                </c:pt>
                <c:pt idx="2">
                  <c:v>0.23300000000000001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10-4A95-9B51-E5A3A4A2231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6.3E-2</c:v>
                </c:pt>
                <c:pt idx="1">
                  <c:v>8.1000000000000003E-2</c:v>
                </c:pt>
                <c:pt idx="2">
                  <c:v>6.8000000000000005E-2</c:v>
                </c:pt>
                <c:pt idx="3">
                  <c:v>0.13300000000000001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10-4A95-9B51-E5A3A4A2231D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0.40200000000000002</c:v>
                </c:pt>
                <c:pt idx="1">
                  <c:v>0.378</c:v>
                </c:pt>
                <c:pt idx="2">
                  <c:v>0.29099999999999998</c:v>
                </c:pt>
                <c:pt idx="3">
                  <c:v>0.53300000000000003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10-4A95-9B51-E5A3A4A2231D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Foglio1!$I$2:$I$6</c:f>
              <c:numCache>
                <c:formatCode>#.0%</c:formatCode>
                <c:ptCount val="5"/>
                <c:pt idx="0">
                  <c:v>0.53600000000000003</c:v>
                </c:pt>
                <c:pt idx="1">
                  <c:v>0.54100000000000004</c:v>
                </c:pt>
                <c:pt idx="2">
                  <c:v>0.64100000000000001</c:v>
                </c:pt>
                <c:pt idx="3">
                  <c:v>0.33300000000000002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10-4A95-9B51-E5A3A4A22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17133376"/>
        <c:axId val="946128784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Foglio1!$J$2:$J$6</c:f>
              <c:numCache>
                <c:formatCode>0.0</c:formatCode>
                <c:ptCount val="5"/>
                <c:pt idx="0">
                  <c:v>2.65</c:v>
                </c:pt>
                <c:pt idx="1">
                  <c:v>2.85</c:v>
                </c:pt>
                <c:pt idx="2">
                  <c:v>2.9</c:v>
                </c:pt>
                <c:pt idx="3">
                  <c:v>2.62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A10-4A95-9B51-E5A3A4A22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37776"/>
        <c:axId val="946110896"/>
      </c:lineChart>
      <c:catAx>
        <c:axId val="161713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28784"/>
        <c:crosses val="autoZero"/>
        <c:auto val="1"/>
        <c:lblAlgn val="ctr"/>
        <c:lblOffset val="100"/>
        <c:noMultiLvlLbl val="0"/>
      </c:catAx>
      <c:valAx>
        <c:axId val="9461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3376"/>
        <c:crosses val="autoZero"/>
        <c:crossBetween val="between"/>
      </c:valAx>
      <c:valAx>
        <c:axId val="94611089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7776"/>
        <c:crosses val="max"/>
        <c:crossBetween val="between"/>
      </c:valAx>
      <c:catAx>
        <c:axId val="1617137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1089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7.2999999999999995E-2</c:v>
                </c:pt>
                <c:pt idx="2">
                  <c:v>5.7000000000000002E-2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4-46E0-BA34-04750550471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</c:v>
                </c:pt>
                <c:pt idx="1">
                  <c:v>3.5999999999999997E-2</c:v>
                </c:pt>
                <c:pt idx="2">
                  <c:v>7.0000000000000007E-2</c:v>
                </c:pt>
                <c:pt idx="3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4-46E0-BA34-04750550471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0.33100000000000002</c:v>
                </c:pt>
                <c:pt idx="3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44-46E0-BA34-04750550471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0.5</c:v>
                </c:pt>
                <c:pt idx="1">
                  <c:v>0.436</c:v>
                </c:pt>
                <c:pt idx="2">
                  <c:v>0.29899999999999999</c:v>
                </c:pt>
                <c:pt idx="3">
                  <c:v>0.40400000000000003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44-46E0-BA34-04750550471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0.5</c:v>
                </c:pt>
                <c:pt idx="1">
                  <c:v>5.5E-2</c:v>
                </c:pt>
                <c:pt idx="2">
                  <c:v>0.24199999999999999</c:v>
                </c:pt>
                <c:pt idx="3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44-46E0-BA34-04750550471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</c:v>
                </c:pt>
                <c:pt idx="1">
                  <c:v>7.2999999999999995E-2</c:v>
                </c:pt>
                <c:pt idx="2">
                  <c:v>5.7000000000000002E-2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44-46E0-BA34-047505504714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0.436</c:v>
                </c:pt>
                <c:pt idx="2">
                  <c:v>0.40100000000000002</c:v>
                </c:pt>
                <c:pt idx="3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44-46E0-BA34-047505504714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1</c:v>
                </c:pt>
                <c:pt idx="1">
                  <c:v>0.49099999999999999</c:v>
                </c:pt>
                <c:pt idx="2">
                  <c:v>0.54100000000000004</c:v>
                </c:pt>
                <c:pt idx="3">
                  <c:v>0.63500000000000001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44-46E0-BA34-047505504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17133776"/>
        <c:axId val="946130448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Foglio1!$J$2:$J$5</c:f>
              <c:numCache>
                <c:formatCode>0.0</c:formatCode>
                <c:ptCount val="4"/>
                <c:pt idx="0">
                  <c:v>3.5</c:v>
                </c:pt>
                <c:pt idx="1">
                  <c:v>2.5499999999999998</c:v>
                </c:pt>
                <c:pt idx="2">
                  <c:v>2.76</c:v>
                </c:pt>
                <c:pt idx="3">
                  <c:v>2.93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244-46E0-BA34-047505504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40976"/>
        <c:axId val="946122128"/>
      </c:lineChart>
      <c:catAx>
        <c:axId val="161713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30448"/>
        <c:crosses val="autoZero"/>
        <c:auto val="1"/>
        <c:lblAlgn val="ctr"/>
        <c:lblOffset val="100"/>
        <c:noMultiLvlLbl val="0"/>
      </c:catAx>
      <c:valAx>
        <c:axId val="94613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3776"/>
        <c:crosses val="autoZero"/>
        <c:crossBetween val="between"/>
      </c:valAx>
      <c:valAx>
        <c:axId val="94612212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40976"/>
        <c:crosses val="max"/>
        <c:crossBetween val="between"/>
      </c:valAx>
      <c:catAx>
        <c:axId val="161714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2212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6.2E-2</c:v>
                </c:pt>
                <c:pt idx="1">
                  <c:v>0.128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87-41BE-B8C9-F7D4A2D5ED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5.1999999999999998E-2</c:v>
                </c:pt>
                <c:pt idx="1">
                  <c:v>7.0000000000000007E-2</c:v>
                </c:pt>
                <c:pt idx="2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87-41BE-B8C9-F7D4A2D5ED0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0.33</c:v>
                </c:pt>
                <c:pt idx="1">
                  <c:v>0.314</c:v>
                </c:pt>
                <c:pt idx="2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87-41BE-B8C9-F7D4A2D5ED0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0.35099999999999998</c:v>
                </c:pt>
                <c:pt idx="1">
                  <c:v>0.26700000000000002</c:v>
                </c:pt>
                <c:pt idx="2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87-41BE-B8C9-F7D4A2D5ED0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0.20599999999999999</c:v>
                </c:pt>
                <c:pt idx="1">
                  <c:v>0.221</c:v>
                </c:pt>
                <c:pt idx="2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87-41BE-B8C9-F7D4A2D5ED0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NON RISPONDE2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6.2E-2</c:v>
                </c:pt>
                <c:pt idx="1">
                  <c:v>0.128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87-41BE-B8C9-F7D4A2D5ED0D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0.38100000000000001</c:v>
                </c:pt>
                <c:pt idx="1">
                  <c:v>0.38400000000000001</c:v>
                </c:pt>
                <c:pt idx="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87-41BE-B8C9-F7D4A2D5ED0D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Foglio1!$I$2:$I$4</c:f>
              <c:numCache>
                <c:formatCode>#.0%</c:formatCode>
                <c:ptCount val="3"/>
                <c:pt idx="0">
                  <c:v>0.55700000000000005</c:v>
                </c:pt>
                <c:pt idx="1">
                  <c:v>0.48799999999999999</c:v>
                </c:pt>
                <c:pt idx="2">
                  <c:v>0.63200000000000001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87-41BE-B8C9-F7D4A2D5E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17127376"/>
        <c:axId val="946100912"/>
      </c:barChart>
      <c:lineChart>
        <c:grouping val="standard"/>
        <c:varyColors val="0"/>
        <c:ser>
          <c:idx val="8"/>
          <c:order val="8"/>
          <c:tx>
            <c:strRef>
              <c:f>Foglio1!$J$1</c:f>
              <c:strCache>
                <c:ptCount val="1"/>
                <c:pt idx="0">
                  <c:v>media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Foglio1!$J$2:$J$4</c:f>
              <c:numCache>
                <c:formatCode>0.0</c:formatCode>
                <c:ptCount val="3"/>
                <c:pt idx="0">
                  <c:v>2.76</c:v>
                </c:pt>
                <c:pt idx="1">
                  <c:v>2.73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987-41BE-B8C9-F7D4A2D5E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34976"/>
        <c:axId val="946108400"/>
      </c:lineChart>
      <c:catAx>
        <c:axId val="1617127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0912"/>
        <c:crosses val="autoZero"/>
        <c:auto val="1"/>
        <c:lblAlgn val="ctr"/>
        <c:lblOffset val="100"/>
        <c:noMultiLvlLbl val="0"/>
      </c:catAx>
      <c:valAx>
        <c:axId val="9461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27376"/>
        <c:crosses val="autoZero"/>
        <c:crossBetween val="between"/>
      </c:valAx>
      <c:valAx>
        <c:axId val="94610840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7134976"/>
        <c:crosses val="max"/>
        <c:crossBetween val="between"/>
      </c:valAx>
      <c:catAx>
        <c:axId val="161713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10840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@</c:formatCode>
                <c:ptCount val="1"/>
                <c:pt idx="0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4-40CE-B890-4DAC53FA83D8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Foglio1!$B$3</c:f>
              <c:numCache>
                <c:formatCode>@</c:formatCode>
                <c:ptCount val="1"/>
                <c:pt idx="0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34-40CE-B890-4DAC53FA83D8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Foglio1!$B$4</c:f>
              <c:numCache>
                <c:formatCode>@</c:formatCode>
                <c:ptCount val="1"/>
                <c:pt idx="0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34-40CE-B890-4DAC53FA83D8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Foglio1!$B$5</c:f>
              <c:numCache>
                <c:formatCode>@</c:formatCode>
                <c:ptCount val="1"/>
                <c:pt idx="0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34-40CE-B890-4DAC53FA83D8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Foglio1!$B$6</c:f>
              <c:numCache>
                <c:formatCode>@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B34-40CE-B890-4DAC53FA83D8}"/>
            </c:ext>
          </c:extLst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Foglio1!$B$7</c:f>
              <c:numCache>
                <c:formatCode>@</c:formatCode>
                <c:ptCount val="1"/>
                <c:pt idx="0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34-40CE-B890-4DAC53FA83D8}"/>
            </c:ext>
          </c:extLst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Foglio1!$B$8</c:f>
              <c:numCache>
                <c:formatCode>@</c:formatCode>
                <c:ptCount val="1"/>
                <c:pt idx="0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34-40CE-B890-4DAC53FA83D8}"/>
            </c:ext>
          </c:extLst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Foglio1!$B$9</c:f>
              <c:numCache>
                <c:formatCode>@</c:formatCode>
                <c:ptCount val="1"/>
                <c:pt idx="0">
                  <c:v>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34-40CE-B890-4DAC53FA83D8}"/>
            </c:ext>
          </c:extLst>
        </c:ser>
        <c:ser>
          <c:idx val="8"/>
          <c:order val="8"/>
          <c:tx>
            <c:strRef>
              <c:f>Foglio1!$A$10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Foglio1!$B$10</c:f>
              <c:numCache>
                <c:formatCode>@</c:formatCode>
                <c:ptCount val="1"/>
                <c:pt idx="0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34-40CE-B890-4DAC53FA83D8}"/>
            </c:ext>
          </c:extLst>
        </c:ser>
        <c:ser>
          <c:idx val="9"/>
          <c:order val="9"/>
          <c:tx>
            <c:strRef>
              <c:f>Foglio1!$A$11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Foglio1!$B$11</c:f>
              <c:numCache>
                <c:formatCode>@</c:formatCode>
                <c:ptCount val="1"/>
                <c:pt idx="0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B34-40CE-B890-4DAC53FA8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20111344"/>
        <c:axId val="946117968"/>
      </c:barChart>
      <c:catAx>
        <c:axId val="16201113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6117968"/>
        <c:crosses val="autoZero"/>
        <c:auto val="1"/>
        <c:lblAlgn val="ctr"/>
        <c:lblOffset val="100"/>
        <c:noMultiLvlLbl val="0"/>
      </c:catAx>
      <c:valAx>
        <c:axId val="94611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13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@</c:formatCode>
                <c:ptCount val="2"/>
                <c:pt idx="0">
                  <c:v>3.08</c:v>
                </c:pt>
                <c:pt idx="1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4-4755-89BD-89C01CB0A9E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2.99</c:v>
                </c:pt>
                <c:pt idx="1">
                  <c:v>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4-4755-89BD-89C01CB0A9E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2.78</c:v>
                </c:pt>
                <c:pt idx="1">
                  <c:v>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4-4755-89BD-89C01CB0A9E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General</c:formatCode>
                <c:ptCount val="2"/>
                <c:pt idx="0">
                  <c:v>2.73</c:v>
                </c:pt>
                <c:pt idx="1">
                  <c:v>2.77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4-4755-89BD-89C01CB0A9E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General</c:formatCode>
                <c:ptCount val="2"/>
                <c:pt idx="0">
                  <c:v>2.67</c:v>
                </c:pt>
                <c:pt idx="1">
                  <c:v>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54-4755-89BD-89C01CB0A9E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General</c:formatCode>
                <c:ptCount val="2"/>
                <c:pt idx="0">
                  <c:v>2.54</c:v>
                </c:pt>
                <c:pt idx="1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4-4755-89BD-89C01CB0A9E4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General</c:formatCode>
                <c:ptCount val="2"/>
                <c:pt idx="0">
                  <c:v>2.58</c:v>
                </c:pt>
                <c:pt idx="1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54-4755-89BD-89C01CB0A9E4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General</c:formatCode>
                <c:ptCount val="2"/>
                <c:pt idx="0">
                  <c:v>2.54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54-4755-89BD-89C01CB0A9E4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Foglio1!$J$2:$J$3</c:f>
              <c:numCache>
                <c:formatCode>General</c:formatCode>
                <c:ptCount val="2"/>
                <c:pt idx="0">
                  <c:v>2.4900000000000002</c:v>
                </c:pt>
                <c:pt idx="1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54-4755-89BD-89C01CB0A9E4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Foglio1!$K$2:$K$3</c:f>
              <c:numCache>
                <c:formatCode>General</c:formatCode>
                <c:ptCount val="2"/>
                <c:pt idx="0">
                  <c:v>2.4</c:v>
                </c:pt>
                <c:pt idx="1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554-4755-89BD-89C01CB0A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20114144"/>
        <c:axId val="946110480"/>
      </c:barChart>
      <c:catAx>
        <c:axId val="1620114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0480"/>
        <c:crosses val="autoZero"/>
        <c:auto val="1"/>
        <c:lblAlgn val="ctr"/>
        <c:lblOffset val="100"/>
        <c:noMultiLvlLbl val="0"/>
      </c:catAx>
      <c:valAx>
        <c:axId val="94611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41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@</c:formatCode>
                <c:ptCount val="4"/>
                <c:pt idx="0">
                  <c:v>3.07</c:v>
                </c:pt>
                <c:pt idx="1">
                  <c:v>3.18</c:v>
                </c:pt>
                <c:pt idx="2">
                  <c:v>3.07</c:v>
                </c:pt>
                <c:pt idx="3">
                  <c:v>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4CF-B8E4-69AD0EA1181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2.87</c:v>
                </c:pt>
                <c:pt idx="1">
                  <c:v>3.14</c:v>
                </c:pt>
                <c:pt idx="2">
                  <c:v>3.14</c:v>
                </c:pt>
                <c:pt idx="3">
                  <c:v>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4CF-B8E4-69AD0EA1181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2.67</c:v>
                </c:pt>
                <c:pt idx="1">
                  <c:v>2.98</c:v>
                </c:pt>
                <c:pt idx="2">
                  <c:v>2.8</c:v>
                </c:pt>
                <c:pt idx="3">
                  <c:v>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4CF-B8E4-69AD0EA1181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2.42</c:v>
                </c:pt>
                <c:pt idx="1">
                  <c:v>2.74</c:v>
                </c:pt>
                <c:pt idx="2">
                  <c:v>2.9</c:v>
                </c:pt>
                <c:pt idx="3">
                  <c:v>2.99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4E-44CF-B8E4-69AD0EA1181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General</c:formatCode>
                <c:ptCount val="4"/>
                <c:pt idx="0">
                  <c:v>2.34</c:v>
                </c:pt>
                <c:pt idx="1">
                  <c:v>2.4</c:v>
                </c:pt>
                <c:pt idx="2">
                  <c:v>2.8</c:v>
                </c:pt>
                <c:pt idx="3">
                  <c:v>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4E-44CF-B8E4-69AD0EA1181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General</c:formatCode>
                <c:ptCount val="4"/>
                <c:pt idx="0">
                  <c:v>2.57</c:v>
                </c:pt>
                <c:pt idx="1">
                  <c:v>2.62</c:v>
                </c:pt>
                <c:pt idx="2">
                  <c:v>2.8</c:v>
                </c:pt>
                <c:pt idx="3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4E-44CF-B8E4-69AD0EA11814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General</c:formatCode>
                <c:ptCount val="4"/>
                <c:pt idx="0">
                  <c:v>2.12</c:v>
                </c:pt>
                <c:pt idx="1">
                  <c:v>3.02</c:v>
                </c:pt>
                <c:pt idx="2">
                  <c:v>2.54</c:v>
                </c:pt>
                <c:pt idx="3">
                  <c:v>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4E-44CF-B8E4-69AD0EA11814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General</c:formatCode>
                <c:ptCount val="4"/>
                <c:pt idx="0">
                  <c:v>2.12</c:v>
                </c:pt>
                <c:pt idx="1">
                  <c:v>2.64</c:v>
                </c:pt>
                <c:pt idx="2">
                  <c:v>2.57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4E-44CF-B8E4-69AD0EA11814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Foglio1!$J$2:$J$5</c:f>
              <c:numCache>
                <c:formatCode>General</c:formatCode>
                <c:ptCount val="4"/>
                <c:pt idx="0">
                  <c:v>2.2200000000000002</c:v>
                </c:pt>
                <c:pt idx="1">
                  <c:v>2.64</c:v>
                </c:pt>
                <c:pt idx="2">
                  <c:v>2.34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4E-44CF-B8E4-69AD0EA11814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Foglio1!$K$2:$K$5</c:f>
              <c:numCache>
                <c:formatCode>General</c:formatCode>
                <c:ptCount val="4"/>
                <c:pt idx="0">
                  <c:v>2.12</c:v>
                </c:pt>
                <c:pt idx="1">
                  <c:v>2.3199999999999998</c:v>
                </c:pt>
                <c:pt idx="2">
                  <c:v>2.21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4E-44CF-B8E4-69AD0EA11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20109344"/>
        <c:axId val="946112560"/>
      </c:barChart>
      <c:catAx>
        <c:axId val="162010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2560"/>
        <c:crosses val="autoZero"/>
        <c:auto val="1"/>
        <c:lblAlgn val="ctr"/>
        <c:lblOffset val="100"/>
        <c:noMultiLvlLbl val="0"/>
      </c:catAx>
      <c:valAx>
        <c:axId val="94611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093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@</c:formatCode>
                <c:ptCount val="4"/>
                <c:pt idx="0">
                  <c:v>3.15</c:v>
                </c:pt>
                <c:pt idx="1">
                  <c:v>2.98</c:v>
                </c:pt>
                <c:pt idx="2">
                  <c:v>3.11</c:v>
                </c:pt>
                <c:pt idx="3">
                  <c:v>3.15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1-4F53-B0FF-88B247A3576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3.13</c:v>
                </c:pt>
                <c:pt idx="1">
                  <c:v>2.91</c:v>
                </c:pt>
                <c:pt idx="2">
                  <c:v>3.11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1-4F53-B0FF-88B247A3576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</c:v>
                </c:pt>
                <c:pt idx="1">
                  <c:v>2.97</c:v>
                </c:pt>
                <c:pt idx="2">
                  <c:v>2.8</c:v>
                </c:pt>
                <c:pt idx="3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B1-4F53-B0FF-88B247A3576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2.87</c:v>
                </c:pt>
                <c:pt idx="1">
                  <c:v>2.64</c:v>
                </c:pt>
                <c:pt idx="2">
                  <c:v>2.8</c:v>
                </c:pt>
                <c:pt idx="3">
                  <c:v>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B1-4F53-B0FF-88B247A35768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General</c:formatCode>
                <c:ptCount val="4"/>
                <c:pt idx="0">
                  <c:v>2.82</c:v>
                </c:pt>
                <c:pt idx="1">
                  <c:v>2.76</c:v>
                </c:pt>
                <c:pt idx="2">
                  <c:v>2.67</c:v>
                </c:pt>
                <c:pt idx="3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1-4F53-B0FF-88B247A35768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General</c:formatCode>
                <c:ptCount val="4"/>
                <c:pt idx="0">
                  <c:v>2.93</c:v>
                </c:pt>
                <c:pt idx="1">
                  <c:v>2.42</c:v>
                </c:pt>
                <c:pt idx="2">
                  <c:v>2.57</c:v>
                </c:pt>
                <c:pt idx="3">
                  <c:v>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B1-4F53-B0FF-88B247A35768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General</c:formatCode>
                <c:ptCount val="4"/>
                <c:pt idx="0">
                  <c:v>2.59</c:v>
                </c:pt>
                <c:pt idx="1">
                  <c:v>2.64</c:v>
                </c:pt>
                <c:pt idx="2">
                  <c:v>2.63</c:v>
                </c:pt>
                <c:pt idx="3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B1-4F53-B0FF-88B247A35768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General</c:formatCode>
                <c:ptCount val="4"/>
                <c:pt idx="0">
                  <c:v>2.61</c:v>
                </c:pt>
                <c:pt idx="1">
                  <c:v>2.59</c:v>
                </c:pt>
                <c:pt idx="2">
                  <c:v>2.5</c:v>
                </c:pt>
                <c:pt idx="3">
                  <c:v>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B1-4F53-B0FF-88B247A35768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Foglio1!$J$2:$J$5</c:f>
              <c:numCache>
                <c:formatCode>General</c:formatCode>
                <c:ptCount val="4"/>
                <c:pt idx="0">
                  <c:v>2.65</c:v>
                </c:pt>
                <c:pt idx="1">
                  <c:v>2.31</c:v>
                </c:pt>
                <c:pt idx="2">
                  <c:v>2.6</c:v>
                </c:pt>
                <c:pt idx="3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B1-4F53-B0FF-88B247A35768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Foglio1!$K$2:$K$5</c:f>
              <c:numCache>
                <c:formatCode>General</c:formatCode>
                <c:ptCount val="4"/>
                <c:pt idx="0">
                  <c:v>2.74</c:v>
                </c:pt>
                <c:pt idx="1">
                  <c:v>2.4500000000000002</c:v>
                </c:pt>
                <c:pt idx="2">
                  <c:v>2.2799999999999998</c:v>
                </c:pt>
                <c:pt idx="3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B1-4F53-B0FF-88B247A35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20105344"/>
        <c:axId val="946102160"/>
      </c:barChart>
      <c:catAx>
        <c:axId val="162010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02160"/>
        <c:crosses val="autoZero"/>
        <c:auto val="1"/>
        <c:lblAlgn val="ctr"/>
        <c:lblOffset val="100"/>
        <c:noMultiLvlLbl val="0"/>
      </c:catAx>
      <c:valAx>
        <c:axId val="94610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053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@</c:formatCode>
                <c:ptCount val="3"/>
                <c:pt idx="0">
                  <c:v>3.16</c:v>
                </c:pt>
                <c:pt idx="1">
                  <c:v>3.09</c:v>
                </c:pt>
                <c:pt idx="2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5-4B43-9AE8-576C29A3681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3.01</c:v>
                </c:pt>
                <c:pt idx="1">
                  <c:v>3.09</c:v>
                </c:pt>
                <c:pt idx="2">
                  <c:v>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5-4B43-9AE8-576C29A3681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2.86</c:v>
                </c:pt>
                <c:pt idx="1">
                  <c:v>2.94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65-4B43-9AE8-576C29A3681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General</c:formatCode>
                <c:ptCount val="3"/>
                <c:pt idx="0">
                  <c:v>2.61</c:v>
                </c:pt>
                <c:pt idx="1">
                  <c:v>2.77</c:v>
                </c:pt>
                <c:pt idx="2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65-4B43-9AE8-576C29A36815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General</c:formatCode>
                <c:ptCount val="3"/>
                <c:pt idx="0">
                  <c:v>2.62</c:v>
                </c:pt>
                <c:pt idx="1">
                  <c:v>2.77</c:v>
                </c:pt>
                <c:pt idx="2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65-4B43-9AE8-576C29A36815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General</c:formatCode>
                <c:ptCount val="3"/>
                <c:pt idx="0">
                  <c:v>2.54</c:v>
                </c:pt>
                <c:pt idx="1">
                  <c:v>2.61</c:v>
                </c:pt>
                <c:pt idx="2">
                  <c:v>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65-4B43-9AE8-576C29A36815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General</c:formatCode>
                <c:ptCount val="3"/>
                <c:pt idx="0">
                  <c:v>2.5299999999999998</c:v>
                </c:pt>
                <c:pt idx="1">
                  <c:v>2.66</c:v>
                </c:pt>
                <c:pt idx="2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65-4B43-9AE8-576C29A36815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General</c:formatCode>
                <c:ptCount val="3"/>
                <c:pt idx="0">
                  <c:v>2.2799999999999998</c:v>
                </c:pt>
                <c:pt idx="1">
                  <c:v>2.58</c:v>
                </c:pt>
                <c:pt idx="2">
                  <c:v>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65-4B43-9AE8-576C29A36815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Foglio1!$J$2:$J$4</c:f>
              <c:numCache>
                <c:formatCode>General</c:formatCode>
                <c:ptCount val="3"/>
                <c:pt idx="0">
                  <c:v>2.37</c:v>
                </c:pt>
                <c:pt idx="1">
                  <c:v>2.62</c:v>
                </c:pt>
                <c:pt idx="2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65-4B43-9AE8-576C29A36815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Foglio1!$K$2:$K$4</c:f>
              <c:numCache>
                <c:formatCode>General</c:formatCode>
                <c:ptCount val="3"/>
                <c:pt idx="0">
                  <c:v>2.13</c:v>
                </c:pt>
                <c:pt idx="1">
                  <c:v>2.5499999999999998</c:v>
                </c:pt>
                <c:pt idx="2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65-4B43-9AE8-576C29A36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20114544"/>
        <c:axId val="946111728"/>
      </c:barChart>
      <c:catAx>
        <c:axId val="162011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1728"/>
        <c:crosses val="autoZero"/>
        <c:auto val="1"/>
        <c:lblAlgn val="ctr"/>
        <c:lblOffset val="100"/>
        <c:noMultiLvlLbl val="0"/>
      </c:catAx>
      <c:valAx>
        <c:axId val="9461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45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@</c:formatCode>
                <c:ptCount val="5"/>
                <c:pt idx="0">
                  <c:v>3.09</c:v>
                </c:pt>
                <c:pt idx="1">
                  <c:v>3.08</c:v>
                </c:pt>
                <c:pt idx="2">
                  <c:v>3.08</c:v>
                </c:pt>
                <c:pt idx="3">
                  <c:v>3.08</c:v>
                </c:pt>
                <c:pt idx="4">
                  <c:v>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F-4B40-9EDB-D121574B9C5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3.04</c:v>
                </c:pt>
                <c:pt idx="1">
                  <c:v>3</c:v>
                </c:pt>
                <c:pt idx="2">
                  <c:v>3.06</c:v>
                </c:pt>
                <c:pt idx="3">
                  <c:v>3.06</c:v>
                </c:pt>
                <c:pt idx="4">
                  <c:v>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F-4B40-9EDB-D121574B9C5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2.86</c:v>
                </c:pt>
                <c:pt idx="1">
                  <c:v>2.76</c:v>
                </c:pt>
                <c:pt idx="2">
                  <c:v>2.82</c:v>
                </c:pt>
                <c:pt idx="3">
                  <c:v>2.88</c:v>
                </c:pt>
                <c:pt idx="4">
                  <c:v>2.86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5F-4B40-9EDB-D121574B9C5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General</c:formatCode>
                <c:ptCount val="5"/>
                <c:pt idx="0">
                  <c:v>2.75</c:v>
                </c:pt>
                <c:pt idx="1">
                  <c:v>2.76</c:v>
                </c:pt>
                <c:pt idx="2">
                  <c:v>2.74</c:v>
                </c:pt>
                <c:pt idx="3">
                  <c:v>2.77</c:v>
                </c:pt>
                <c:pt idx="4">
                  <c:v>2.57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5F-4B40-9EDB-D121574B9C58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General</c:formatCode>
                <c:ptCount val="5"/>
                <c:pt idx="0">
                  <c:v>2.71</c:v>
                </c:pt>
                <c:pt idx="1">
                  <c:v>2.69</c:v>
                </c:pt>
                <c:pt idx="2">
                  <c:v>2.75</c:v>
                </c:pt>
                <c:pt idx="3">
                  <c:v>2.71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5F-4B40-9EDB-D121574B9C58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General</c:formatCode>
                <c:ptCount val="5"/>
                <c:pt idx="0">
                  <c:v>2.63</c:v>
                </c:pt>
                <c:pt idx="1">
                  <c:v>2.62</c:v>
                </c:pt>
                <c:pt idx="2">
                  <c:v>2.6</c:v>
                </c:pt>
                <c:pt idx="3">
                  <c:v>2.64</c:v>
                </c:pt>
                <c:pt idx="4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E5F-4B40-9EDB-D121574B9C58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General</c:formatCode>
                <c:ptCount val="5"/>
                <c:pt idx="0">
                  <c:v>2.62</c:v>
                </c:pt>
                <c:pt idx="1">
                  <c:v>2.68</c:v>
                </c:pt>
                <c:pt idx="2">
                  <c:v>2.64</c:v>
                </c:pt>
                <c:pt idx="3">
                  <c:v>2.63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5F-4B40-9EDB-D121574B9C58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General</c:formatCode>
                <c:ptCount val="5"/>
                <c:pt idx="0">
                  <c:v>2.57</c:v>
                </c:pt>
                <c:pt idx="1">
                  <c:v>2.5099999999999998</c:v>
                </c:pt>
                <c:pt idx="2">
                  <c:v>2.59</c:v>
                </c:pt>
                <c:pt idx="3">
                  <c:v>2.59</c:v>
                </c:pt>
                <c:pt idx="4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5F-4B40-9EDB-D121574B9C58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Foglio1!$J$2:$J$6</c:f>
              <c:numCache>
                <c:formatCode>General</c:formatCode>
                <c:ptCount val="5"/>
                <c:pt idx="0">
                  <c:v>2.52</c:v>
                </c:pt>
                <c:pt idx="1">
                  <c:v>2.5</c:v>
                </c:pt>
                <c:pt idx="2">
                  <c:v>2.5499999999999998</c:v>
                </c:pt>
                <c:pt idx="3">
                  <c:v>2.52</c:v>
                </c:pt>
                <c:pt idx="4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5F-4B40-9EDB-D121574B9C58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Foglio1!$K$2:$K$6</c:f>
              <c:numCache>
                <c:formatCode>General</c:formatCode>
                <c:ptCount val="5"/>
                <c:pt idx="0">
                  <c:v>2.4300000000000002</c:v>
                </c:pt>
                <c:pt idx="1">
                  <c:v>2.35</c:v>
                </c:pt>
                <c:pt idx="2">
                  <c:v>2.39</c:v>
                </c:pt>
                <c:pt idx="3">
                  <c:v>2.44</c:v>
                </c:pt>
                <c:pt idx="4">
                  <c:v>2.54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E5F-4B40-9EDB-D121574B9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20109744"/>
        <c:axId val="946113808"/>
      </c:barChart>
      <c:catAx>
        <c:axId val="162010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46113808"/>
        <c:crosses val="autoZero"/>
        <c:auto val="1"/>
        <c:lblAlgn val="ctr"/>
        <c:lblOffset val="100"/>
        <c:noMultiLvlLbl val="0"/>
      </c:catAx>
      <c:valAx>
        <c:axId val="94611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097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@</c:formatCode>
                <c:ptCount val="5"/>
                <c:pt idx="0">
                  <c:v>3.12</c:v>
                </c:pt>
                <c:pt idx="1">
                  <c:v>3.05</c:v>
                </c:pt>
                <c:pt idx="2">
                  <c:v>3.06</c:v>
                </c:pt>
                <c:pt idx="3">
                  <c:v>3.06</c:v>
                </c:pt>
                <c:pt idx="4">
                  <c:v>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6-445B-9BA4-BBF0F8D3439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3.02</c:v>
                </c:pt>
                <c:pt idx="1">
                  <c:v>3.08</c:v>
                </c:pt>
                <c:pt idx="2">
                  <c:v>3.03</c:v>
                </c:pt>
                <c:pt idx="3">
                  <c:v>3</c:v>
                </c:pt>
                <c:pt idx="4">
                  <c:v>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66-445B-9BA4-BBF0F8D3439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2.71</c:v>
                </c:pt>
                <c:pt idx="1">
                  <c:v>3</c:v>
                </c:pt>
                <c:pt idx="2">
                  <c:v>2.96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66-445B-9BA4-BBF0F8D3439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General</c:formatCode>
                <c:ptCount val="5"/>
                <c:pt idx="0">
                  <c:v>2.65</c:v>
                </c:pt>
                <c:pt idx="1">
                  <c:v>2.82</c:v>
                </c:pt>
                <c:pt idx="2">
                  <c:v>2.8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66-445B-9BA4-BBF0F8D3439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General</c:formatCode>
                <c:ptCount val="5"/>
                <c:pt idx="0">
                  <c:v>2.62</c:v>
                </c:pt>
                <c:pt idx="1">
                  <c:v>2.79</c:v>
                </c:pt>
                <c:pt idx="2">
                  <c:v>2.82</c:v>
                </c:pt>
                <c:pt idx="3">
                  <c:v>2.5299999999999998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66-445B-9BA4-BBF0F8D3439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Foglio1!$G$2:$G$6</c:f>
              <c:numCache>
                <c:formatCode>General</c:formatCode>
                <c:ptCount val="5"/>
                <c:pt idx="0">
                  <c:v>2.5499999999999998</c:v>
                </c:pt>
                <c:pt idx="1">
                  <c:v>2.67</c:v>
                </c:pt>
                <c:pt idx="2">
                  <c:v>2.68</c:v>
                </c:pt>
                <c:pt idx="3">
                  <c:v>2.76</c:v>
                </c:pt>
                <c:pt idx="4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66-445B-9BA4-BBF0F8D34394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Foglio1!$H$2:$H$6</c:f>
              <c:numCache>
                <c:formatCode>General</c:formatCode>
                <c:ptCount val="5"/>
                <c:pt idx="0">
                  <c:v>2.59</c:v>
                </c:pt>
                <c:pt idx="1">
                  <c:v>2.62</c:v>
                </c:pt>
                <c:pt idx="2">
                  <c:v>2.67</c:v>
                </c:pt>
                <c:pt idx="3">
                  <c:v>2.59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66-445B-9BA4-BBF0F8D34394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Foglio1!$I$2:$I$6</c:f>
              <c:numCache>
                <c:formatCode>General</c:formatCode>
                <c:ptCount val="5"/>
                <c:pt idx="0">
                  <c:v>2.38</c:v>
                </c:pt>
                <c:pt idx="1">
                  <c:v>2.82</c:v>
                </c:pt>
                <c:pt idx="2">
                  <c:v>2.68</c:v>
                </c:pt>
                <c:pt idx="3">
                  <c:v>2.65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66-445B-9BA4-BBF0F8D34394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Foglio1!$J$2:$J$6</c:f>
              <c:numCache>
                <c:formatCode>General</c:formatCode>
                <c:ptCount val="5"/>
                <c:pt idx="0">
                  <c:v>2.37</c:v>
                </c:pt>
                <c:pt idx="1">
                  <c:v>2.72</c:v>
                </c:pt>
                <c:pt idx="2">
                  <c:v>2.58</c:v>
                </c:pt>
                <c:pt idx="3">
                  <c:v>2.65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66-445B-9BA4-BBF0F8D34394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Foglio1!$K$2:$K$6</c:f>
              <c:numCache>
                <c:formatCode>General</c:formatCode>
                <c:ptCount val="5"/>
                <c:pt idx="0">
                  <c:v>2.19</c:v>
                </c:pt>
                <c:pt idx="1">
                  <c:v>2.62</c:v>
                </c:pt>
                <c:pt idx="2">
                  <c:v>2.59</c:v>
                </c:pt>
                <c:pt idx="3">
                  <c:v>2.65</c:v>
                </c:pt>
                <c:pt idx="4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66-445B-9BA4-BBF0F8D34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620110144"/>
        <c:axId val="895484496"/>
      </c:barChart>
      <c:catAx>
        <c:axId val="162011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95484496"/>
        <c:crosses val="autoZero"/>
        <c:auto val="1"/>
        <c:lblAlgn val="ctr"/>
        <c:lblOffset val="100"/>
        <c:noMultiLvlLbl val="0"/>
      </c:catAx>
      <c:valAx>
        <c:axId val="89548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201101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2.7E-2</c:v>
                </c:pt>
                <c:pt idx="1">
                  <c:v>0.2</c:v>
                </c:pt>
                <c:pt idx="2">
                  <c:v>0.57999999999999996</c:v>
                </c:pt>
                <c:pt idx="3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2-449B-84AB-C6E17648F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@</c:formatCode>
                <c:ptCount val="4"/>
                <c:pt idx="0">
                  <c:v>3.5</c:v>
                </c:pt>
                <c:pt idx="1">
                  <c:v>3.1</c:v>
                </c:pt>
                <c:pt idx="2">
                  <c:v>3.11</c:v>
                </c:pt>
                <c:pt idx="3">
                  <c:v>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4-4EE4-AE83-DAA05B962A7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3.13</c:v>
                </c:pt>
                <c:pt idx="1">
                  <c:v>3.12</c:v>
                </c:pt>
                <c:pt idx="2">
                  <c:v>3.02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4-4EE4-AE83-DAA05B962A7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3.38</c:v>
                </c:pt>
                <c:pt idx="1">
                  <c:v>2.78</c:v>
                </c:pt>
                <c:pt idx="2">
                  <c:v>2.93</c:v>
                </c:pt>
                <c:pt idx="3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4-4EE4-AE83-DAA05B962A7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2.88</c:v>
                </c:pt>
                <c:pt idx="1">
                  <c:v>2.77</c:v>
                </c:pt>
                <c:pt idx="2">
                  <c:v>2.72</c:v>
                </c:pt>
                <c:pt idx="3">
                  <c:v>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4-4EE4-AE83-DAA05B962A7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General</c:formatCode>
                <c:ptCount val="4"/>
                <c:pt idx="0">
                  <c:v>3.29</c:v>
                </c:pt>
                <c:pt idx="1">
                  <c:v>2.52</c:v>
                </c:pt>
                <c:pt idx="2">
                  <c:v>2.73</c:v>
                </c:pt>
                <c:pt idx="3">
                  <c:v>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4-4EE4-AE83-DAA05B962A72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Foglio1!$G$2:$G$5</c:f>
              <c:numCache>
                <c:formatCode>General</c:formatCode>
                <c:ptCount val="4"/>
                <c:pt idx="0">
                  <c:v>2.88</c:v>
                </c:pt>
                <c:pt idx="1">
                  <c:v>2.92</c:v>
                </c:pt>
                <c:pt idx="2">
                  <c:v>2.59</c:v>
                </c:pt>
                <c:pt idx="3">
                  <c:v>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24-4EE4-AE83-DAA05B962A72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Foglio1!$H$2:$H$5</c:f>
              <c:numCache>
                <c:formatCode>General</c:formatCode>
                <c:ptCount val="4"/>
                <c:pt idx="0">
                  <c:v>2.75</c:v>
                </c:pt>
                <c:pt idx="1">
                  <c:v>2.38</c:v>
                </c:pt>
                <c:pt idx="2">
                  <c:v>2.72</c:v>
                </c:pt>
                <c:pt idx="3">
                  <c:v>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4-4EE4-AE83-DAA05B962A72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Foglio1!$I$2:$I$5</c:f>
              <c:numCache>
                <c:formatCode>General</c:formatCode>
                <c:ptCount val="4"/>
                <c:pt idx="0">
                  <c:v>2.75</c:v>
                </c:pt>
                <c:pt idx="1">
                  <c:v>2.5499999999999998</c:v>
                </c:pt>
                <c:pt idx="2">
                  <c:v>2.61</c:v>
                </c:pt>
                <c:pt idx="3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24-4EE4-AE83-DAA05B962A72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Foglio1!$J$2:$J$5</c:f>
              <c:numCache>
                <c:formatCode>General</c:formatCode>
                <c:ptCount val="4"/>
                <c:pt idx="0">
                  <c:v>2.88</c:v>
                </c:pt>
                <c:pt idx="1">
                  <c:v>2.57</c:v>
                </c:pt>
                <c:pt idx="2">
                  <c:v>2.52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24-4EE4-AE83-DAA05B962A72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Foglio1!$K$2:$K$5</c:f>
              <c:numCache>
                <c:formatCode>General</c:formatCode>
                <c:ptCount val="4"/>
                <c:pt idx="0">
                  <c:v>3</c:v>
                </c:pt>
                <c:pt idx="1">
                  <c:v>2.52</c:v>
                </c:pt>
                <c:pt idx="2">
                  <c:v>2.46</c:v>
                </c:pt>
                <c:pt idx="3">
                  <c:v>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F24-4EE4-AE83-DAA05B962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90426864"/>
        <c:axId val="389734832"/>
      </c:barChart>
      <c:catAx>
        <c:axId val="39042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34832"/>
        <c:crosses val="autoZero"/>
        <c:auto val="1"/>
        <c:lblAlgn val="ctr"/>
        <c:lblOffset val="100"/>
        <c:noMultiLvlLbl val="0"/>
      </c:catAx>
      <c:valAx>
        <c:axId val="38973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268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Appuntamento irrinunciabile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@</c:formatCode>
                <c:ptCount val="3"/>
                <c:pt idx="0">
                  <c:v>2.99</c:v>
                </c:pt>
                <c:pt idx="1">
                  <c:v>3.14</c:v>
                </c:pt>
                <c:pt idx="2">
                  <c:v>3.14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8-4964-B1A5-4D181360E00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Evadere dalla routine quotidiana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3.1</c:v>
                </c:pt>
                <c:pt idx="1">
                  <c:v>3.01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8-4964-B1A5-4D181360E00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Imparare nuove cose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2.79</c:v>
                </c:pt>
                <c:pt idx="1">
                  <c:v>2.93</c:v>
                </c:pt>
                <c:pt idx="2">
                  <c:v>2.88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C8-4964-B1A5-4D181360E00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Identificarmi in una storia o in un personaggio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General</c:formatCode>
                <c:ptCount val="3"/>
                <c:pt idx="0">
                  <c:v>2.76</c:v>
                </c:pt>
                <c:pt idx="1">
                  <c:v>2.72</c:v>
                </c:pt>
                <c:pt idx="2">
                  <c:v>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C8-4964-B1A5-4D181360E00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Vivere la tendenza del momento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General</c:formatCode>
                <c:ptCount val="3"/>
                <c:pt idx="0">
                  <c:v>2.75</c:v>
                </c:pt>
                <c:pt idx="1">
                  <c:v>2.6</c:v>
                </c:pt>
                <c:pt idx="2">
                  <c:v>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C8-4964-B1A5-4D181360E00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Modo per informarmi su quello che accade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Foglio1!$G$2:$G$4</c:f>
              <c:numCache>
                <c:formatCode>General</c:formatCode>
                <c:ptCount val="3"/>
                <c:pt idx="0">
                  <c:v>2.7</c:v>
                </c:pt>
                <c:pt idx="1">
                  <c:v>2.59</c:v>
                </c:pt>
                <c:pt idx="2">
                  <c:v>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C8-4964-B1A5-4D181360E004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Momento per stare bene solo/a con me stesso/a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Foglio1!$H$2:$H$4</c:f>
              <c:numCache>
                <c:formatCode>General</c:formatCode>
                <c:ptCount val="3"/>
                <c:pt idx="0">
                  <c:v>2.67</c:v>
                </c:pt>
                <c:pt idx="1">
                  <c:v>2.59</c:v>
                </c:pt>
                <c:pt idx="2">
                  <c:v>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C8-4964-B1A5-4D181360E004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Entrare in una dimensione fantastica, immaginaria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Foglio1!$I$2:$I$4</c:f>
              <c:numCache>
                <c:formatCode>General</c:formatCode>
                <c:ptCount val="3"/>
                <c:pt idx="0">
                  <c:v>2.67</c:v>
                </c:pt>
                <c:pt idx="1">
                  <c:v>2.52</c:v>
                </c:pt>
                <c:pt idx="2">
                  <c:v>2.5099999999999998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C8-4964-B1A5-4D181360E004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Calarsi nei problemi della societa'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Foglio1!$J$2:$J$4</c:f>
              <c:numCache>
                <c:formatCode>General</c:formatCode>
                <c:ptCount val="3"/>
                <c:pt idx="0">
                  <c:v>2.5499999999999998</c:v>
                </c:pt>
                <c:pt idx="1">
                  <c:v>2.5</c:v>
                </c:pt>
                <c:pt idx="2">
                  <c:v>2.4900000000000002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C8-4964-B1A5-4D181360E004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Modo per coccolarmi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Foglio1!$K$2:$K$4</c:f>
              <c:numCache>
                <c:formatCode>General</c:formatCode>
                <c:ptCount val="3"/>
                <c:pt idx="0">
                  <c:v>2.41</c:v>
                </c:pt>
                <c:pt idx="1">
                  <c:v>2.4500000000000002</c:v>
                </c:pt>
                <c:pt idx="2">
                  <c:v>2.42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C8-4964-B1A5-4D181360E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90412464"/>
        <c:axId val="389731504"/>
      </c:barChart>
      <c:catAx>
        <c:axId val="39041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31504"/>
        <c:crosses val="autoZero"/>
        <c:auto val="1"/>
        <c:lblAlgn val="ctr"/>
        <c:lblOffset val="100"/>
        <c:noMultiLvlLbl val="0"/>
      </c:catAx>
      <c:valAx>
        <c:axId val="38973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124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Foglio1!$B$2</c:f>
              <c:numCache>
                <c:formatCode>#.0%</c:formatCode>
                <c:ptCount val="1"/>
                <c:pt idx="0">
                  <c:v>0.73299999999999998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E-4EF8-9F0E-9785F8679B1F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Foglio1!$B$3</c:f>
              <c:numCache>
                <c:formatCode>#.0%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8E-4EF8-9F0E-9785F8679B1F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Foglio1!$B$4</c:f>
              <c:numCache>
                <c:formatCode>#.0%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8E-4EF8-9F0E-9785F8679B1F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Foglio1!$B$5</c:f>
              <c:numCache>
                <c:formatCode>#.0%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8E-4EF8-9F0E-9785F8679B1F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Foglio1!$B$6</c:f>
              <c:numCache>
                <c:formatCode>#.0%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8E-4EF8-9F0E-9785F8679B1F}"/>
            </c:ext>
          </c:extLst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Foglio1!$B$7</c:f>
              <c:numCache>
                <c:formatCode>#.0%</c:formatCode>
                <c:ptCount val="1"/>
                <c:pt idx="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8E-4EF8-9F0E-9785F8679B1F}"/>
            </c:ext>
          </c:extLst>
        </c:ser>
        <c:ser>
          <c:idx val="6"/>
          <c:order val="6"/>
          <c:tx>
            <c:strRef>
              <c:f>Foglio1!$A$8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Foglio1!$B$8</c:f>
              <c:numCache>
                <c:formatCode>#.0%</c:formatCode>
                <c:ptCount val="1"/>
                <c:pt idx="0">
                  <c:v>0.753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8E-4EF8-9F0E-9785F8679B1F}"/>
            </c:ext>
          </c:extLst>
        </c:ser>
        <c:ser>
          <c:idx val="7"/>
          <c:order val="7"/>
          <c:tx>
            <c:strRef>
              <c:f>Foglio1!$A$9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Foglio1!$B$9</c:f>
              <c:numCache>
                <c:formatCode>#.0%</c:formatCode>
                <c:ptCount val="1"/>
                <c:pt idx="0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8E-4EF8-9F0E-9785F8679B1F}"/>
            </c:ext>
          </c:extLst>
        </c:ser>
        <c:ser>
          <c:idx val="8"/>
          <c:order val="8"/>
          <c:tx>
            <c:strRef>
              <c:f>Foglio1!$A$10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Foglio1!$B$10</c:f>
              <c:numCache>
                <c:formatCode>#.0%</c:formatCode>
                <c:ptCount val="1"/>
                <c:pt idx="0">
                  <c:v>0.76300000000000001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8E-4EF8-9F0E-9785F8679B1F}"/>
            </c:ext>
          </c:extLst>
        </c:ser>
        <c:ser>
          <c:idx val="9"/>
          <c:order val="9"/>
          <c:tx>
            <c:strRef>
              <c:f>Foglio1!$A$11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Foglio1!$B$11</c:f>
              <c:numCache>
                <c:formatCode>#.0%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D8E-4EF8-9F0E-9785F8679B1F}"/>
            </c:ext>
          </c:extLst>
        </c:ser>
        <c:ser>
          <c:idx val="10"/>
          <c:order val="10"/>
          <c:tx>
            <c:strRef>
              <c:f>Foglio1!$A$12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Foglio1!$B$12</c:f>
              <c:numCache>
                <c:formatCode>#.0%</c:formatCode>
                <c:ptCount val="1"/>
                <c:pt idx="0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8E-4EF8-9F0E-9785F8679B1F}"/>
            </c:ext>
          </c:extLst>
        </c:ser>
        <c:ser>
          <c:idx val="11"/>
          <c:order val="11"/>
          <c:tx>
            <c:strRef>
              <c:f>Foglio1!$A$13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cat>
          <c:val>
            <c:numRef>
              <c:f>Foglio1!$B$13</c:f>
              <c:numCache>
                <c:formatCode>#.0%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8E-4EF8-9F0E-9785F8679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49381600"/>
        <c:axId val="1154089504"/>
      </c:barChart>
      <c:catAx>
        <c:axId val="11493816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4089504"/>
        <c:crosses val="autoZero"/>
        <c:auto val="1"/>
        <c:lblAlgn val="ctr"/>
        <c:lblOffset val="100"/>
        <c:noMultiLvlLbl val="0"/>
      </c:catAx>
      <c:valAx>
        <c:axId val="11540895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81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0.76</c:v>
                </c:pt>
                <c:pt idx="1">
                  <c:v>0.70499999999999996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A-4464-8419-AB06770B7AB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0.42199999999999999</c:v>
                </c:pt>
                <c:pt idx="1">
                  <c:v>0.438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A-4464-8419-AB06770B7AB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0.57799999999999996</c:v>
                </c:pt>
                <c:pt idx="1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EA-4464-8419-AB06770B7AB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0.442</c:v>
                </c:pt>
                <c:pt idx="1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EA-4464-8419-AB06770B7AB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0.747</c:v>
                </c:pt>
                <c:pt idx="1">
                  <c:v>0.73299999999999998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EA-4464-8419-AB06770B7AB1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0.72699999999999998</c:v>
                </c:pt>
                <c:pt idx="1">
                  <c:v>0.65100000000000002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EA-4464-8419-AB06770B7AB1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0.76</c:v>
                </c:pt>
                <c:pt idx="1">
                  <c:v>0.747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EA-4464-8419-AB06770B7AB1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#.0%</c:formatCode>
                <c:ptCount val="2"/>
                <c:pt idx="0">
                  <c:v>0.73399999999999999</c:v>
                </c:pt>
                <c:pt idx="1">
                  <c:v>0.747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EA-4464-8419-AB06770B7AB1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Foglio1!$J$2:$J$3</c:f>
              <c:numCache>
                <c:formatCode>#.0%</c:formatCode>
                <c:ptCount val="2"/>
                <c:pt idx="0">
                  <c:v>0.76600000000000001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EA-4464-8419-AB06770B7AB1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Foglio1!$K$2:$K$3</c:f>
              <c:numCache>
                <c:formatCode>#.0%</c:formatCode>
                <c:ptCount val="2"/>
                <c:pt idx="0">
                  <c:v>0.60399999999999998</c:v>
                </c:pt>
                <c:pt idx="1">
                  <c:v>0.59599999999999997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EA-4464-8419-AB06770B7AB1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Foglio1!$L$2:$L$3</c:f>
              <c:numCache>
                <c:formatCode>#.0%</c:formatCode>
                <c:ptCount val="2"/>
                <c:pt idx="0">
                  <c:v>6.0000000000000001E-3</c:v>
                </c:pt>
                <c:pt idx="1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EA-4464-8419-AB06770B7AB1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Foglio1!$M$2:$M$3</c:f>
              <c:numCache>
                <c:formatCode>#.0%</c:formatCode>
                <c:ptCount val="2"/>
                <c:pt idx="0">
                  <c:v>7.8E-2</c:v>
                </c:pt>
                <c:pt idx="1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7EA-4464-8419-AB06770B7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49375200"/>
        <c:axId val="1157896416"/>
      </c:barChart>
      <c:catAx>
        <c:axId val="114937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896416"/>
        <c:crosses val="autoZero"/>
        <c:auto val="1"/>
        <c:lblAlgn val="ctr"/>
        <c:lblOffset val="100"/>
        <c:noMultiLvlLbl val="0"/>
      </c:catAx>
      <c:valAx>
        <c:axId val="11578964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752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0.753</c:v>
                </c:pt>
                <c:pt idx="1">
                  <c:v>0.74</c:v>
                </c:pt>
                <c:pt idx="2">
                  <c:v>0.8</c:v>
                </c:pt>
                <c:pt idx="3">
                  <c:v>0.65500000000000003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1-4F71-BEFF-5857294C280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0.32300000000000001</c:v>
                </c:pt>
                <c:pt idx="1">
                  <c:v>0.34</c:v>
                </c:pt>
                <c:pt idx="2">
                  <c:v>0.51400000000000001</c:v>
                </c:pt>
                <c:pt idx="3">
                  <c:v>0.52900000000000003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1-4F71-BEFF-5857294C280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0.52700000000000002</c:v>
                </c:pt>
                <c:pt idx="1">
                  <c:v>0.62</c:v>
                </c:pt>
                <c:pt idx="2">
                  <c:v>0.64300000000000002</c:v>
                </c:pt>
                <c:pt idx="3">
                  <c:v>0.59799999999999998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A1-4F71-BEFF-5857294C280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0.33300000000000002</c:v>
                </c:pt>
                <c:pt idx="1">
                  <c:v>0.52</c:v>
                </c:pt>
                <c:pt idx="2">
                  <c:v>0.45700000000000002</c:v>
                </c:pt>
                <c:pt idx="3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A1-4F71-BEFF-5857294C280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0.77400000000000002</c:v>
                </c:pt>
                <c:pt idx="1">
                  <c:v>0.7</c:v>
                </c:pt>
                <c:pt idx="2">
                  <c:v>0.84299999999999997</c:v>
                </c:pt>
                <c:pt idx="3">
                  <c:v>0.64400000000000002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1-4F71-BEFF-5857294C280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0.73099999999999998</c:v>
                </c:pt>
                <c:pt idx="1">
                  <c:v>0.57999999999999996</c:v>
                </c:pt>
                <c:pt idx="2">
                  <c:v>0.67100000000000004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A1-4F71-BEFF-5857294C280F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0.79600000000000004</c:v>
                </c:pt>
                <c:pt idx="1">
                  <c:v>0.68</c:v>
                </c:pt>
                <c:pt idx="2">
                  <c:v>0.78600000000000003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A1-4F71-BEFF-5857294C280F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0.74199999999999999</c:v>
                </c:pt>
                <c:pt idx="1">
                  <c:v>0.68</c:v>
                </c:pt>
                <c:pt idx="2">
                  <c:v>0.8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BA1-4F71-BEFF-5857294C280F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Foglio1!$J$2:$J$5</c:f>
              <c:numCache>
                <c:formatCode>#.0%</c:formatCode>
                <c:ptCount val="4"/>
                <c:pt idx="0">
                  <c:v>0.78500000000000003</c:v>
                </c:pt>
                <c:pt idx="1">
                  <c:v>0.74</c:v>
                </c:pt>
                <c:pt idx="2">
                  <c:v>0.8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A1-4F71-BEFF-5857294C280F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Foglio1!$K$2:$K$5</c:f>
              <c:numCache>
                <c:formatCode>#.0%</c:formatCode>
                <c:ptCount val="4"/>
                <c:pt idx="0">
                  <c:v>0.60199999999999998</c:v>
                </c:pt>
                <c:pt idx="1">
                  <c:v>0.56000000000000005</c:v>
                </c:pt>
                <c:pt idx="2">
                  <c:v>0.6</c:v>
                </c:pt>
                <c:pt idx="3">
                  <c:v>0.621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BA1-4F71-BEFF-5857294C280F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Foglio1!$L$2:$L$5</c:f>
              <c:numCache>
                <c:formatCode>#.0%</c:formatCode>
                <c:ptCount val="4"/>
                <c:pt idx="0">
                  <c:v>5.3999999999999999E-2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A1-4F71-BEFF-5857294C280F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Foglio1!$M$2:$M$5</c:f>
              <c:numCache>
                <c:formatCode>#.0%</c:formatCode>
                <c:ptCount val="4"/>
                <c:pt idx="0">
                  <c:v>4.2999999999999997E-2</c:v>
                </c:pt>
                <c:pt idx="1">
                  <c:v>0.18</c:v>
                </c:pt>
                <c:pt idx="2">
                  <c:v>4.2999999999999997E-2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BA1-4F71-BEFF-5857294C2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49377600"/>
        <c:axId val="1157914304"/>
      </c:barChart>
      <c:catAx>
        <c:axId val="114937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14304"/>
        <c:crosses val="autoZero"/>
        <c:auto val="1"/>
        <c:lblAlgn val="ctr"/>
        <c:lblOffset val="100"/>
        <c:noMultiLvlLbl val="0"/>
      </c:catAx>
      <c:valAx>
        <c:axId val="1157914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776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0.71699999999999997</c:v>
                </c:pt>
                <c:pt idx="1">
                  <c:v>0.70899999999999996</c:v>
                </c:pt>
                <c:pt idx="2">
                  <c:v>0.72399999999999998</c:v>
                </c:pt>
                <c:pt idx="3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2-424D-817B-7C32DB5B8C8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0.58699999999999997</c:v>
                </c:pt>
                <c:pt idx="1">
                  <c:v>0.43</c:v>
                </c:pt>
                <c:pt idx="2">
                  <c:v>0.40500000000000003</c:v>
                </c:pt>
                <c:pt idx="3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C2-424D-817B-7C32DB5B8C8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0.56499999999999995</c:v>
                </c:pt>
                <c:pt idx="1">
                  <c:v>0.54700000000000004</c:v>
                </c:pt>
                <c:pt idx="2">
                  <c:v>0.63800000000000001</c:v>
                </c:pt>
                <c:pt idx="3">
                  <c:v>0.57699999999999996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C2-424D-817B-7C32DB5B8C8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0.435</c:v>
                </c:pt>
                <c:pt idx="1">
                  <c:v>0.314</c:v>
                </c:pt>
                <c:pt idx="2">
                  <c:v>0.40500000000000003</c:v>
                </c:pt>
                <c:pt idx="3">
                  <c:v>0.61499999999999999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C2-424D-817B-7C32DB5B8C8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0.76100000000000001</c:v>
                </c:pt>
                <c:pt idx="1">
                  <c:v>0.79100000000000004</c:v>
                </c:pt>
                <c:pt idx="2">
                  <c:v>0.66400000000000003</c:v>
                </c:pt>
                <c:pt idx="3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C2-424D-817B-7C32DB5B8C81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0.73899999999999999</c:v>
                </c:pt>
                <c:pt idx="1">
                  <c:v>0.72099999999999997</c:v>
                </c:pt>
                <c:pt idx="2">
                  <c:v>0.621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C2-424D-817B-7C32DB5B8C81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0.80400000000000005</c:v>
                </c:pt>
                <c:pt idx="1">
                  <c:v>0.81399999999999995</c:v>
                </c:pt>
                <c:pt idx="2">
                  <c:v>0.73299999999999998</c:v>
                </c:pt>
                <c:pt idx="3">
                  <c:v>0.65400000000000003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C2-424D-817B-7C32DB5B8C81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0.76100000000000001</c:v>
                </c:pt>
                <c:pt idx="1">
                  <c:v>0.77900000000000003</c:v>
                </c:pt>
                <c:pt idx="2">
                  <c:v>0.69799999999999995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C2-424D-817B-7C32DB5B8C81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Foglio1!$J$2:$J$5</c:f>
              <c:numCache>
                <c:formatCode>#.0%</c:formatCode>
                <c:ptCount val="4"/>
                <c:pt idx="0">
                  <c:v>0.71699999999999997</c:v>
                </c:pt>
                <c:pt idx="1">
                  <c:v>0.73299999999999998</c:v>
                </c:pt>
                <c:pt idx="2">
                  <c:v>0.76700000000000002</c:v>
                </c:pt>
                <c:pt idx="3">
                  <c:v>0.84599999999999997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C2-424D-817B-7C32DB5B8C81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Foglio1!$K$2:$K$5</c:f>
              <c:numCache>
                <c:formatCode>#.0%</c:formatCode>
                <c:ptCount val="4"/>
                <c:pt idx="0">
                  <c:v>0.65200000000000002</c:v>
                </c:pt>
                <c:pt idx="1">
                  <c:v>0.53500000000000003</c:v>
                </c:pt>
                <c:pt idx="2">
                  <c:v>0.59499999999999997</c:v>
                </c:pt>
                <c:pt idx="3">
                  <c:v>0.67300000000000004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C2-424D-817B-7C32DB5B8C81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Foglio1!$L$2:$L$5</c:f>
              <c:numCache>
                <c:formatCode>#.0%</c:formatCode>
                <c:ptCount val="4"/>
                <c:pt idx="0">
                  <c:v>0</c:v>
                </c:pt>
                <c:pt idx="1">
                  <c:v>2.3E-2</c:v>
                </c:pt>
                <c:pt idx="2">
                  <c:v>8.9999999999999993E-3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C2-424D-817B-7C32DB5B8C81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Foglio1!$M$2:$M$5</c:f>
              <c:numCache>
                <c:formatCode>#.0%</c:formatCode>
                <c:ptCount val="4"/>
                <c:pt idx="0">
                  <c:v>0.109</c:v>
                </c:pt>
                <c:pt idx="1">
                  <c:v>7.0000000000000007E-2</c:v>
                </c:pt>
                <c:pt idx="2">
                  <c:v>8.5999999999999993E-2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2C2-424D-817B-7C32DB5B8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49362800"/>
        <c:axId val="1157903904"/>
      </c:barChart>
      <c:catAx>
        <c:axId val="114936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03904"/>
        <c:crosses val="autoZero"/>
        <c:auto val="1"/>
        <c:lblAlgn val="ctr"/>
        <c:lblOffset val="100"/>
        <c:noMultiLvlLbl val="0"/>
      </c:catAx>
      <c:valAx>
        <c:axId val="1157903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62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0.71</c:v>
                </c:pt>
                <c:pt idx="1">
                  <c:v>0.73699999999999999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1-4DEC-95C8-D77553C9901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0.36599999999999999</c:v>
                </c:pt>
                <c:pt idx="1">
                  <c:v>0.44400000000000001</c:v>
                </c:pt>
                <c:pt idx="2">
                  <c:v>0.47199999999999998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1-4DEC-95C8-D77553C9901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0.58099999999999996</c:v>
                </c:pt>
                <c:pt idx="1">
                  <c:v>0.626</c:v>
                </c:pt>
                <c:pt idx="2">
                  <c:v>0.56499999999999995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1-4DEC-95C8-D77553C9901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0.41899999999999998</c:v>
                </c:pt>
                <c:pt idx="1">
                  <c:v>0.41399999999999998</c:v>
                </c:pt>
                <c:pt idx="2">
                  <c:v>0.42599999999999999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1-4DEC-95C8-D77553C99014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0.72</c:v>
                </c:pt>
                <c:pt idx="1">
                  <c:v>0.73699999999999999</c:v>
                </c:pt>
                <c:pt idx="2">
                  <c:v>0.75900000000000001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31-4DEC-95C8-D77553C99014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0.65600000000000003</c:v>
                </c:pt>
                <c:pt idx="1">
                  <c:v>0.72699999999999998</c:v>
                </c:pt>
                <c:pt idx="2">
                  <c:v>0.68500000000000005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31-4DEC-95C8-D77553C99014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0.73099999999999998</c:v>
                </c:pt>
                <c:pt idx="1">
                  <c:v>0.76800000000000002</c:v>
                </c:pt>
                <c:pt idx="2">
                  <c:v>0.75900000000000001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31-4DEC-95C8-D77553C99014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#.0%</c:formatCode>
                <c:ptCount val="3"/>
                <c:pt idx="0">
                  <c:v>0.73099999999999998</c:v>
                </c:pt>
                <c:pt idx="1">
                  <c:v>0.70699999999999996</c:v>
                </c:pt>
                <c:pt idx="2">
                  <c:v>0.77800000000000002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31-4DEC-95C8-D77553C99014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Foglio1!$J$2:$J$4</c:f>
              <c:numCache>
                <c:formatCode>#.0%</c:formatCode>
                <c:ptCount val="3"/>
                <c:pt idx="0">
                  <c:v>0.72</c:v>
                </c:pt>
                <c:pt idx="1">
                  <c:v>0.76800000000000002</c:v>
                </c:pt>
                <c:pt idx="2">
                  <c:v>0.79600000000000004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31-4DEC-95C8-D77553C99014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Foglio1!$K$2:$K$4</c:f>
              <c:numCache>
                <c:formatCode>#.0%</c:formatCode>
                <c:ptCount val="3"/>
                <c:pt idx="0">
                  <c:v>0.54800000000000004</c:v>
                </c:pt>
                <c:pt idx="1">
                  <c:v>0.64600000000000002</c:v>
                </c:pt>
                <c:pt idx="2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31-4DEC-95C8-D77553C99014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Foglio1!$L$2:$L$4</c:f>
              <c:numCache>
                <c:formatCode>#.0%</c:formatCode>
                <c:ptCount val="3"/>
                <c:pt idx="0">
                  <c:v>1.0999999999999999E-2</c:v>
                </c:pt>
                <c:pt idx="1">
                  <c:v>0.01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31-4DEC-95C8-D77553C99014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Foglio1!$M$2:$M$4</c:f>
              <c:numCache>
                <c:formatCode>#.0%</c:formatCode>
                <c:ptCount val="3"/>
                <c:pt idx="0">
                  <c:v>9.7000000000000003E-2</c:v>
                </c:pt>
                <c:pt idx="1">
                  <c:v>8.1000000000000003E-2</c:v>
                </c:pt>
                <c:pt idx="2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631-4DEC-95C8-D77553C99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49370800"/>
        <c:axId val="1157915552"/>
      </c:barChart>
      <c:catAx>
        <c:axId val="114937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7915552"/>
        <c:crosses val="autoZero"/>
        <c:auto val="1"/>
        <c:lblAlgn val="ctr"/>
        <c:lblOffset val="100"/>
        <c:noMultiLvlLbl val="0"/>
      </c:catAx>
      <c:valAx>
        <c:axId val="1157915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3708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0.73</c:v>
                </c:pt>
                <c:pt idx="1">
                  <c:v>0.72299999999999998</c:v>
                </c:pt>
                <c:pt idx="2">
                  <c:v>0.746</c:v>
                </c:pt>
                <c:pt idx="3">
                  <c:v>0.745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D-4CD0-8E68-06760E3B21A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0.436</c:v>
                </c:pt>
                <c:pt idx="1">
                  <c:v>0.40200000000000002</c:v>
                </c:pt>
                <c:pt idx="2">
                  <c:v>0.438</c:v>
                </c:pt>
                <c:pt idx="3">
                  <c:v>0.438</c:v>
                </c:pt>
                <c:pt idx="4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D-4CD0-8E68-06760E3B21A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0.58399999999999996</c:v>
                </c:pt>
                <c:pt idx="1">
                  <c:v>0.59799999999999998</c:v>
                </c:pt>
                <c:pt idx="2">
                  <c:v>0.627</c:v>
                </c:pt>
                <c:pt idx="3">
                  <c:v>0.59499999999999997</c:v>
                </c:pt>
                <c:pt idx="4">
                  <c:v>0.64300000000000002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6D-4CD0-8E68-06760E3B21A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0.42199999999999999</c:v>
                </c:pt>
                <c:pt idx="1">
                  <c:v>0.438</c:v>
                </c:pt>
                <c:pt idx="2">
                  <c:v>0.443</c:v>
                </c:pt>
                <c:pt idx="3">
                  <c:v>0.434</c:v>
                </c:pt>
                <c:pt idx="4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6D-4CD0-8E68-06760E3B21A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0.74</c:v>
                </c:pt>
                <c:pt idx="1">
                  <c:v>0.73199999999999998</c:v>
                </c:pt>
                <c:pt idx="2">
                  <c:v>0.751</c:v>
                </c:pt>
                <c:pt idx="3">
                  <c:v>0.755</c:v>
                </c:pt>
                <c:pt idx="4">
                  <c:v>0.71399999999999997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6D-4CD0-8E68-06760E3B21A1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0.69599999999999995</c:v>
                </c:pt>
                <c:pt idx="1">
                  <c:v>0.69599999999999995</c:v>
                </c:pt>
                <c:pt idx="2">
                  <c:v>0.70599999999999996</c:v>
                </c:pt>
                <c:pt idx="3">
                  <c:v>0.68600000000000005</c:v>
                </c:pt>
                <c:pt idx="4">
                  <c:v>0.71399999999999997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6D-4CD0-8E68-06760E3B21A1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0.753</c:v>
                </c:pt>
                <c:pt idx="1">
                  <c:v>0.75900000000000001</c:v>
                </c:pt>
                <c:pt idx="2">
                  <c:v>0.74099999999999999</c:v>
                </c:pt>
                <c:pt idx="3">
                  <c:v>0.755</c:v>
                </c:pt>
                <c:pt idx="4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6D-4CD0-8E68-06760E3B21A1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#.0%</c:formatCode>
                <c:ptCount val="5"/>
                <c:pt idx="0">
                  <c:v>0.73599999999999999</c:v>
                </c:pt>
                <c:pt idx="1">
                  <c:v>0.74099999999999999</c:v>
                </c:pt>
                <c:pt idx="2">
                  <c:v>0.75600000000000001</c:v>
                </c:pt>
                <c:pt idx="3">
                  <c:v>0.74099999999999999</c:v>
                </c:pt>
                <c:pt idx="4">
                  <c:v>0.82099999999999995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6D-4CD0-8E68-06760E3B21A1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Foglio1!$J$2:$J$6</c:f>
              <c:numCache>
                <c:formatCode>#.0%</c:formatCode>
                <c:ptCount val="5"/>
                <c:pt idx="0">
                  <c:v>0.76</c:v>
                </c:pt>
                <c:pt idx="1">
                  <c:v>0.74099999999999999</c:v>
                </c:pt>
                <c:pt idx="2">
                  <c:v>0.78100000000000003</c:v>
                </c:pt>
                <c:pt idx="3">
                  <c:v>0.76300000000000001</c:v>
                </c:pt>
                <c:pt idx="4">
                  <c:v>0.85699999999999998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6D-4CD0-8E68-06760E3B21A1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Foglio1!$K$2:$K$6</c:f>
              <c:numCache>
                <c:formatCode>#.0%</c:formatCode>
                <c:ptCount val="5"/>
                <c:pt idx="0">
                  <c:v>0.59799999999999998</c:v>
                </c:pt>
                <c:pt idx="1">
                  <c:v>0.64300000000000002</c:v>
                </c:pt>
                <c:pt idx="2">
                  <c:v>0.61699999999999999</c:v>
                </c:pt>
                <c:pt idx="3">
                  <c:v>0.60199999999999998</c:v>
                </c:pt>
                <c:pt idx="4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6D-4CD0-8E68-06760E3B21A1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Foglio1!$L$2:$L$6</c:f>
              <c:numCache>
                <c:formatCode>#.0%</c:formatCode>
                <c:ptCount val="5"/>
                <c:pt idx="0">
                  <c:v>1.7000000000000001E-2</c:v>
                </c:pt>
                <c:pt idx="1">
                  <c:v>1.7999999999999999E-2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6D-4CD0-8E68-06760E3B21A1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Foglio1!$M$2:$M$6</c:f>
              <c:numCache>
                <c:formatCode>#.0%</c:formatCode>
                <c:ptCount val="5"/>
                <c:pt idx="0">
                  <c:v>7.8E-2</c:v>
                </c:pt>
                <c:pt idx="1">
                  <c:v>0.08</c:v>
                </c:pt>
                <c:pt idx="2">
                  <c:v>7.0000000000000007E-2</c:v>
                </c:pt>
                <c:pt idx="3">
                  <c:v>7.2999999999999995E-2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6D-4CD0-8E68-06760E3B2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93693872"/>
        <c:axId val="393780144"/>
      </c:barChart>
      <c:catAx>
        <c:axId val="39369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80144"/>
        <c:crosses val="autoZero"/>
        <c:auto val="1"/>
        <c:lblAlgn val="ctr"/>
        <c:lblOffset val="100"/>
        <c:noMultiLvlLbl val="0"/>
      </c:catAx>
      <c:valAx>
        <c:axId val="3937801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93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0.77500000000000002</c:v>
                </c:pt>
                <c:pt idx="1">
                  <c:v>0.76900000000000002</c:v>
                </c:pt>
                <c:pt idx="2">
                  <c:v>0.67</c:v>
                </c:pt>
                <c:pt idx="3">
                  <c:v>0.82399999999999995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1-477C-9054-6E5E83DCEAE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0.36399999999999999</c:v>
                </c:pt>
                <c:pt idx="1">
                  <c:v>0.51300000000000001</c:v>
                </c:pt>
                <c:pt idx="2">
                  <c:v>0.51800000000000002</c:v>
                </c:pt>
                <c:pt idx="3">
                  <c:v>0.23499999999999999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31-477C-9054-6E5E83DCEAE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0.61199999999999999</c:v>
                </c:pt>
                <c:pt idx="1">
                  <c:v>0.59</c:v>
                </c:pt>
                <c:pt idx="2">
                  <c:v>0.57099999999999995</c:v>
                </c:pt>
                <c:pt idx="3">
                  <c:v>0.58799999999999997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31-477C-9054-6E5E83DCEAE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0.48099999999999998</c:v>
                </c:pt>
                <c:pt idx="1">
                  <c:v>0.46200000000000002</c:v>
                </c:pt>
                <c:pt idx="2">
                  <c:v>0.34799999999999998</c:v>
                </c:pt>
                <c:pt idx="3">
                  <c:v>0.35299999999999998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31-477C-9054-6E5E83DCEAE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0.76700000000000002</c:v>
                </c:pt>
                <c:pt idx="1">
                  <c:v>0.74399999999999999</c:v>
                </c:pt>
                <c:pt idx="2">
                  <c:v>0.70499999999999996</c:v>
                </c:pt>
                <c:pt idx="3">
                  <c:v>0.76500000000000001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31-477C-9054-6E5E83DCEAEA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0.64300000000000002</c:v>
                </c:pt>
                <c:pt idx="1">
                  <c:v>0.76900000000000002</c:v>
                </c:pt>
                <c:pt idx="2">
                  <c:v>0.69599999999999995</c:v>
                </c:pt>
                <c:pt idx="3">
                  <c:v>0.82399999999999995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31-477C-9054-6E5E83DCEAEA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0.72899999999999998</c:v>
                </c:pt>
                <c:pt idx="1">
                  <c:v>0.74399999999999999</c:v>
                </c:pt>
                <c:pt idx="2">
                  <c:v>0.77700000000000002</c:v>
                </c:pt>
                <c:pt idx="3">
                  <c:v>0.82399999999999995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31-477C-9054-6E5E83DCEAEA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Foglio1!$I$2:$I$6</c:f>
              <c:numCache>
                <c:formatCode>#.0%</c:formatCode>
                <c:ptCount val="5"/>
                <c:pt idx="0">
                  <c:v>0.71299999999999997</c:v>
                </c:pt>
                <c:pt idx="1">
                  <c:v>0.79500000000000004</c:v>
                </c:pt>
                <c:pt idx="2">
                  <c:v>0.74099999999999999</c:v>
                </c:pt>
                <c:pt idx="3">
                  <c:v>0.82399999999999995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31-477C-9054-6E5E83DCEAEA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Foglio1!$J$2:$J$6</c:f>
              <c:numCache>
                <c:formatCode>#.0%</c:formatCode>
                <c:ptCount val="5"/>
                <c:pt idx="0">
                  <c:v>0.76</c:v>
                </c:pt>
                <c:pt idx="1">
                  <c:v>0.82099999999999995</c:v>
                </c:pt>
                <c:pt idx="2">
                  <c:v>0.73199999999999998</c:v>
                </c:pt>
                <c:pt idx="3">
                  <c:v>0.88200000000000001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31-477C-9054-6E5E83DCEAEA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Foglio1!$K$2:$K$6</c:f>
              <c:numCache>
                <c:formatCode>#.0%</c:formatCode>
                <c:ptCount val="5"/>
                <c:pt idx="0">
                  <c:v>0.58099999999999996</c:v>
                </c:pt>
                <c:pt idx="1">
                  <c:v>0.69199999999999995</c:v>
                </c:pt>
                <c:pt idx="2">
                  <c:v>0.58899999999999997</c:v>
                </c:pt>
                <c:pt idx="3">
                  <c:v>0.64700000000000002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31-477C-9054-6E5E83DCEAEA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Foglio1!$L$2:$L$6</c:f>
              <c:numCache>
                <c:formatCode>#.0%</c:formatCode>
                <c:ptCount val="5"/>
                <c:pt idx="0">
                  <c:v>1.6E-2</c:v>
                </c:pt>
                <c:pt idx="1">
                  <c:v>2.5999999999999999E-2</c:v>
                </c:pt>
                <c:pt idx="2">
                  <c:v>0</c:v>
                </c:pt>
                <c:pt idx="3">
                  <c:v>0.11799999999999999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31-477C-9054-6E5E83DCEAEA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Foglio1!$M$2:$M$6</c:f>
              <c:numCache>
                <c:formatCode>#.0%</c:formatCode>
                <c:ptCount val="5"/>
                <c:pt idx="0">
                  <c:v>9.2999999999999999E-2</c:v>
                </c:pt>
                <c:pt idx="1">
                  <c:v>0</c:v>
                </c:pt>
                <c:pt idx="2">
                  <c:v>9.8000000000000004E-2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A31-477C-9054-6E5E83DCE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93662272"/>
        <c:axId val="393739376"/>
      </c:barChart>
      <c:catAx>
        <c:axId val="393662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39376"/>
        <c:crosses val="autoZero"/>
        <c:auto val="1"/>
        <c:lblAlgn val="ctr"/>
        <c:lblOffset val="100"/>
        <c:noMultiLvlLbl val="0"/>
      </c:catAx>
      <c:valAx>
        <c:axId val="393739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622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0.875</c:v>
                </c:pt>
                <c:pt idx="1">
                  <c:v>0.75</c:v>
                </c:pt>
                <c:pt idx="2">
                  <c:v>0.72399999999999998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A-47FA-A6F1-4440850B76C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0.75</c:v>
                </c:pt>
                <c:pt idx="1">
                  <c:v>0.433</c:v>
                </c:pt>
                <c:pt idx="2">
                  <c:v>0.45400000000000001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A-47FA-A6F1-4440850B76C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0.75</c:v>
                </c:pt>
                <c:pt idx="1">
                  <c:v>0.51700000000000002</c:v>
                </c:pt>
                <c:pt idx="2">
                  <c:v>0.59199999999999997</c:v>
                </c:pt>
                <c:pt idx="3">
                  <c:v>0.63800000000000001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FA-47FA-A6F1-4440850B76C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0.5</c:v>
                </c:pt>
                <c:pt idx="1">
                  <c:v>0.45</c:v>
                </c:pt>
                <c:pt idx="2">
                  <c:v>0.43099999999999999</c:v>
                </c:pt>
                <c:pt idx="3">
                  <c:v>0.34499999999999997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FA-47FA-A6F1-4440850B76C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0.875</c:v>
                </c:pt>
                <c:pt idx="1">
                  <c:v>0.83299999999999996</c:v>
                </c:pt>
                <c:pt idx="2">
                  <c:v>0.73</c:v>
                </c:pt>
                <c:pt idx="3">
                  <c:v>0.65500000000000003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FA-47FA-A6F1-4440850B76C7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0.875</c:v>
                </c:pt>
                <c:pt idx="1">
                  <c:v>0.76700000000000002</c:v>
                </c:pt>
                <c:pt idx="2">
                  <c:v>0.72399999999999998</c:v>
                </c:pt>
                <c:pt idx="3">
                  <c:v>0.48299999999999998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FA-47FA-A6F1-4440850B76C7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0.875</c:v>
                </c:pt>
                <c:pt idx="1">
                  <c:v>0.81699999999999995</c:v>
                </c:pt>
                <c:pt idx="2">
                  <c:v>0.747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FA-47FA-A6F1-4440850B76C7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Foglio1!$I$2:$I$5</c:f>
              <c:numCache>
                <c:formatCode>#.0%</c:formatCode>
                <c:ptCount val="4"/>
                <c:pt idx="0">
                  <c:v>0.875</c:v>
                </c:pt>
                <c:pt idx="1">
                  <c:v>0.8</c:v>
                </c:pt>
                <c:pt idx="2">
                  <c:v>0.753</c:v>
                </c:pt>
                <c:pt idx="3">
                  <c:v>0.621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FA-47FA-A6F1-4440850B76C7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Foglio1!$J$2:$J$5</c:f>
              <c:numCache>
                <c:formatCode>#.0%</c:formatCode>
                <c:ptCount val="4"/>
                <c:pt idx="0">
                  <c:v>0.875</c:v>
                </c:pt>
                <c:pt idx="1">
                  <c:v>0.75</c:v>
                </c:pt>
                <c:pt idx="2">
                  <c:v>0.76400000000000001</c:v>
                </c:pt>
                <c:pt idx="3">
                  <c:v>0.75900000000000001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FA-47FA-A6F1-4440850B76C7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Foglio1!$K$2:$K$5</c:f>
              <c:numCache>
                <c:formatCode>#.0%</c:formatCode>
                <c:ptCount val="4"/>
                <c:pt idx="0">
                  <c:v>0.75</c:v>
                </c:pt>
                <c:pt idx="1">
                  <c:v>0.63300000000000001</c:v>
                </c:pt>
                <c:pt idx="2">
                  <c:v>0.60299999999999998</c:v>
                </c:pt>
                <c:pt idx="3">
                  <c:v>0.53400000000000003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FA-47FA-A6F1-4440850B76C7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Foglio1!$L$2:$L$5</c:f>
              <c:numCache>
                <c:formatCode>#.0%</c:formatCode>
                <c:ptCount val="4"/>
                <c:pt idx="0">
                  <c:v>0</c:v>
                </c:pt>
                <c:pt idx="1">
                  <c:v>1.7000000000000001E-2</c:v>
                </c:pt>
                <c:pt idx="2">
                  <c:v>1.7000000000000001E-2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FA-47FA-A6F1-4440850B76C7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Foglio1!$M$2:$M$5</c:f>
              <c:numCache>
                <c:formatCode>#.0%</c:formatCode>
                <c:ptCount val="4"/>
                <c:pt idx="0">
                  <c:v>0.125</c:v>
                </c:pt>
                <c:pt idx="1">
                  <c:v>6.7000000000000004E-2</c:v>
                </c:pt>
                <c:pt idx="2">
                  <c:v>0.08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DFA-47FA-A6F1-4440850B7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93657872"/>
        <c:axId val="393749360"/>
      </c:barChart>
      <c:catAx>
        <c:axId val="39365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49360"/>
        <c:crosses val="autoZero"/>
        <c:auto val="1"/>
        <c:lblAlgn val="ctr"/>
        <c:lblOffset val="100"/>
        <c:noMultiLvlLbl val="0"/>
      </c:catAx>
      <c:valAx>
        <c:axId val="393749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57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0.35299999999999998</c:v>
                </c:pt>
                <c:pt idx="1">
                  <c:v>0.32</c:v>
                </c:pt>
                <c:pt idx="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C-49E4-A0C5-DE128763E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USERS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Vivere intense emozioni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0.71699999999999997</c:v>
                </c:pt>
                <c:pt idx="1">
                  <c:v>0.69799999999999995</c:v>
                </c:pt>
                <c:pt idx="2">
                  <c:v>0.78600000000000003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0-4BAE-AE31-AD52CF74072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Qualcosa che non si puo' rimandare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0.45300000000000001</c:v>
                </c:pt>
                <c:pt idx="1">
                  <c:v>0.34399999999999997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0-4BAE-AE31-AD52CF74072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Occasione per conoscere altre realta'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0.57499999999999996</c:v>
                </c:pt>
                <c:pt idx="1">
                  <c:v>0.58299999999999996</c:v>
                </c:pt>
                <c:pt idx="2">
                  <c:v>0.61199999999999999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90-4BAE-AE31-AD52CF74072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Momento piacevole con la famiglia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0.38700000000000001</c:v>
                </c:pt>
                <c:pt idx="1">
                  <c:v>0.41699999999999998</c:v>
                </c:pt>
                <c:pt idx="2">
                  <c:v>0.45900000000000002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90-4BAE-AE31-AD52CF74072D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Puro divertimento, svago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0.68899999999999995</c:v>
                </c:pt>
                <c:pt idx="1">
                  <c:v>0.74</c:v>
                </c:pt>
                <c:pt idx="2">
                  <c:v>0.79600000000000004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90-4BAE-AE31-AD52CF74072D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Entrare in una dimensione di finzione e irrealta'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0.65100000000000002</c:v>
                </c:pt>
                <c:pt idx="1">
                  <c:v>0.69799999999999995</c:v>
                </c:pt>
                <c:pt idx="2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90-4BAE-AE31-AD52CF74072D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Stare in compagnia degli amici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0.70799999999999996</c:v>
                </c:pt>
                <c:pt idx="1">
                  <c:v>0.75</c:v>
                </c:pt>
                <c:pt idx="2">
                  <c:v>0.80600000000000005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90-4BAE-AE31-AD52CF74072D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Argomento di cui parlare con gli altri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Foglio1!$I$2:$I$4</c:f>
              <c:numCache>
                <c:formatCode>#.0%</c:formatCode>
                <c:ptCount val="3"/>
                <c:pt idx="0">
                  <c:v>0.755</c:v>
                </c:pt>
                <c:pt idx="1">
                  <c:v>0.72899999999999998</c:v>
                </c:pt>
                <c:pt idx="2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690-4BAE-AE31-AD52CF74072D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Modo per rilassarmi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Foglio1!$J$2:$J$4</c:f>
              <c:numCache>
                <c:formatCode>#.0%</c:formatCode>
                <c:ptCount val="3"/>
                <c:pt idx="0">
                  <c:v>0.76400000000000001</c:v>
                </c:pt>
                <c:pt idx="1">
                  <c:v>0.67700000000000005</c:v>
                </c:pt>
                <c:pt idx="2">
                  <c:v>0.84699999999999998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90-4BAE-AE31-AD52CF74072D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Dimenticarmi del resto del mondo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Foglio1!$K$2:$K$4</c:f>
              <c:numCache>
                <c:formatCode>#.0%</c:formatCode>
                <c:ptCount val="3"/>
                <c:pt idx="0">
                  <c:v>0.61299999999999999</c:v>
                </c:pt>
                <c:pt idx="1">
                  <c:v>0.56299999999999994</c:v>
                </c:pt>
                <c:pt idx="2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690-4BAE-AE31-AD52CF74072D}"/>
            </c:ext>
          </c:extLst>
        </c:ser>
        <c:ser>
          <c:idx val="10"/>
          <c:order val="10"/>
          <c:tx>
            <c:strRef>
              <c:f>Foglio1!$L$1</c:f>
              <c:strCache>
                <c:ptCount val="1"/>
                <c:pt idx="0">
                  <c:v>Altro (specificare)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Foglio1!$L$2:$L$4</c:f>
              <c:numCache>
                <c:formatCode>#.0%</c:formatCode>
                <c:ptCount val="3"/>
                <c:pt idx="0">
                  <c:v>3.7999999999999999E-2</c:v>
                </c:pt>
                <c:pt idx="1">
                  <c:v>0.01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90-4BAE-AE31-AD52CF74072D}"/>
            </c:ext>
          </c:extLst>
        </c:ser>
        <c:ser>
          <c:idx val="11"/>
          <c:order val="11"/>
          <c:tx>
            <c:strRef>
              <c:f>Foglio1!$M$1</c:f>
              <c:strCache>
                <c:ptCount val="1"/>
                <c:pt idx="0">
                  <c:v>Non cita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Light</c:v>
                </c:pt>
                <c:pt idx="1">
                  <c:v>Medium</c:v>
                </c:pt>
                <c:pt idx="2">
                  <c:v>Heavy</c:v>
                </c:pt>
              </c:strCache>
            </c:strRef>
          </c:cat>
          <c:val>
            <c:numRef>
              <c:f>Foglio1!$M$2:$M$4</c:f>
              <c:numCache>
                <c:formatCode>#.0%</c:formatCode>
                <c:ptCount val="3"/>
                <c:pt idx="0">
                  <c:v>0.113</c:v>
                </c:pt>
                <c:pt idx="1">
                  <c:v>5.1999999999999998E-2</c:v>
                </c:pt>
                <c:pt idx="2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90-4BAE-AE31-AD52CF740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93665872"/>
        <c:axId val="393741040"/>
      </c:barChart>
      <c:catAx>
        <c:axId val="39366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41040"/>
        <c:crosses val="autoZero"/>
        <c:auto val="1"/>
        <c:lblAlgn val="ctr"/>
        <c:lblOffset val="100"/>
        <c:noMultiLvlLbl val="0"/>
      </c:catAx>
      <c:valAx>
        <c:axId val="393741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65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risponde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Foglio1!$B$2:$B$8</c:f>
              <c:numCache>
                <c:formatCode>#.0%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B-4B6F-ADB8-4C3AA1D6147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Per niente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Foglio1!$C$2:$C$8</c:f>
              <c:numCache>
                <c:formatCode>#.0%</c:formatCode>
                <c:ptCount val="7"/>
                <c:pt idx="0">
                  <c:v>0.19</c:v>
                </c:pt>
                <c:pt idx="1">
                  <c:v>0.107</c:v>
                </c:pt>
                <c:pt idx="2">
                  <c:v>6.3E-2</c:v>
                </c:pt>
                <c:pt idx="3">
                  <c:v>0.17699999999999999</c:v>
                </c:pt>
                <c:pt idx="4">
                  <c:v>0.03</c:v>
                </c:pt>
                <c:pt idx="5">
                  <c:v>0.1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B-4B6F-ADB8-4C3AA1D6147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Foglio1!$D$2:$D$8</c:f>
              <c:numCache>
                <c:formatCode>#.0%</c:formatCode>
                <c:ptCount val="7"/>
                <c:pt idx="0">
                  <c:v>0.32</c:v>
                </c:pt>
                <c:pt idx="1">
                  <c:v>0.313</c:v>
                </c:pt>
                <c:pt idx="2">
                  <c:v>0.29699999999999999</c:v>
                </c:pt>
                <c:pt idx="3">
                  <c:v>0.32700000000000001</c:v>
                </c:pt>
                <c:pt idx="4">
                  <c:v>0.25</c:v>
                </c:pt>
                <c:pt idx="5">
                  <c:v>0.25</c:v>
                </c:pt>
                <c:pt idx="6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1B-4B6F-ADB8-4C3AA1D6147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Foglio1!$E$2:$E$8</c:f>
              <c:numCache>
                <c:formatCode>#.0%</c:formatCode>
                <c:ptCount val="7"/>
                <c:pt idx="0">
                  <c:v>0.33700000000000002</c:v>
                </c:pt>
                <c:pt idx="1">
                  <c:v>0.42299999999999999</c:v>
                </c:pt>
                <c:pt idx="2">
                  <c:v>0.50700000000000001</c:v>
                </c:pt>
                <c:pt idx="3">
                  <c:v>0.35699999999999998</c:v>
                </c:pt>
                <c:pt idx="4">
                  <c:v>0.51</c:v>
                </c:pt>
                <c:pt idx="5">
                  <c:v>0.437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1B-4B6F-ADB8-4C3AA1D6147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Foglio1!$A$2:$A$8</c:f>
              <c:strCache>
                <c:ptCount val="7"/>
                <c:pt idx="0">
                  <c:v>Momento romantico con il partner</c:v>
                </c:pt>
                <c:pt idx="1">
                  <c:v>Evento culturale</c:v>
                </c:pt>
                <c:pt idx="2">
                  <c:v>Abitudine consolidata</c:v>
                </c:pt>
                <c:pt idx="3">
                  <c:v>Modo per precorrere il futuro</c:v>
                </c:pt>
                <c:pt idx="4">
                  <c:v>Stimolo a riflettere su tanti temi</c:v>
                </c:pt>
                <c:pt idx="5">
                  <c:v>Forma d'arte contemporanea</c:v>
                </c:pt>
                <c:pt idx="6">
                  <c:v>Trasposizione di un bel libro letto</c:v>
                </c:pt>
              </c:strCache>
            </c:strRef>
          </c:cat>
          <c:val>
            <c:numRef>
              <c:f>Foglio1!$F$2:$F$8</c:f>
              <c:numCache>
                <c:formatCode>#.0%</c:formatCode>
                <c:ptCount val="7"/>
                <c:pt idx="0">
                  <c:v>0.153</c:v>
                </c:pt>
                <c:pt idx="1">
                  <c:v>0.157</c:v>
                </c:pt>
                <c:pt idx="2">
                  <c:v>0.13300000000000001</c:v>
                </c:pt>
                <c:pt idx="3">
                  <c:v>0.14000000000000001</c:v>
                </c:pt>
                <c:pt idx="4">
                  <c:v>0.21</c:v>
                </c:pt>
                <c:pt idx="5">
                  <c:v>0.21299999999999999</c:v>
                </c:pt>
                <c:pt idx="6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1B-4B6F-ADB8-4C3AA1D61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86864"/>
        <c:axId val="1149122608"/>
      </c:barChart>
      <c:catAx>
        <c:axId val="39038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22608"/>
        <c:crosses val="autoZero"/>
        <c:auto val="1"/>
        <c:lblAlgn val="ctr"/>
        <c:lblOffset val="100"/>
        <c:noMultiLvlLbl val="0"/>
      </c:catAx>
      <c:valAx>
        <c:axId val="1149122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3868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TOTALE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7"/>
                <c:pt idx="0">
                  <c:v>meno di mezzora (15)</c:v>
                </c:pt>
                <c:pt idx="1">
                  <c:v>mezzora-1 ora (45)</c:v>
                </c:pt>
                <c:pt idx="2">
                  <c:v>1-2 ore (90)</c:v>
                </c:pt>
                <c:pt idx="3">
                  <c:v>2-3 ore (150)</c:v>
                </c:pt>
                <c:pt idx="4">
                  <c:v>3-4 ore (210)</c:v>
                </c:pt>
                <c:pt idx="5">
                  <c:v>più di 4 ore (300)</c:v>
                </c:pt>
                <c:pt idx="6">
                  <c:v>mai (0)</c:v>
                </c:pt>
              </c:strCache>
            </c:strRef>
          </c:cat>
          <c:val>
            <c:numRef>
              <c:f>Foglio1!$B$2:$B$8</c:f>
              <c:numCache>
                <c:formatCode>#.0%</c:formatCode>
                <c:ptCount val="7"/>
                <c:pt idx="0">
                  <c:v>0.04</c:v>
                </c:pt>
                <c:pt idx="1">
                  <c:v>0.13</c:v>
                </c:pt>
                <c:pt idx="2">
                  <c:v>0.223</c:v>
                </c:pt>
                <c:pt idx="3">
                  <c:v>0.29699999999999999</c:v>
                </c:pt>
                <c:pt idx="4">
                  <c:v>0.17</c:v>
                </c:pt>
                <c:pt idx="5">
                  <c:v>0.14000000000000001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4-4340-BCBC-C24AB3F65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Genere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Foglio1!$B$2:$B$3</c:f>
              <c:numCache>
                <c:formatCode>#.0%</c:formatCode>
                <c:ptCount val="2"/>
                <c:pt idx="0">
                  <c:v>3.9E-2</c:v>
                </c:pt>
                <c:pt idx="1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F-49DF-9715-B75AA0251F5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Foglio1!$C$2:$C$3</c:f>
              <c:numCache>
                <c:formatCode>#.0%</c:formatCode>
                <c:ptCount val="2"/>
                <c:pt idx="0">
                  <c:v>0.14899999999999999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F-49DF-9715-B75AA0251F5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Foglio1!$D$2:$D$3</c:f>
              <c:numCache>
                <c:formatCode>#.0%</c:formatCode>
                <c:ptCount val="2"/>
                <c:pt idx="0">
                  <c:v>0.20799999999999999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3F-49DF-9715-B75AA0251F5B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Foglio1!$E$2:$E$3</c:f>
              <c:numCache>
                <c:formatCode>#.0%</c:formatCode>
                <c:ptCount val="2"/>
                <c:pt idx="0">
                  <c:v>0.32500000000000001</c:v>
                </c:pt>
                <c:pt idx="1">
                  <c:v>0.26700000000000002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3F-49DF-9715-B75AA0251F5B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Foglio1!$F$2:$F$3</c:f>
              <c:numCache>
                <c:formatCode>#.0%</c:formatCode>
                <c:ptCount val="2"/>
                <c:pt idx="0">
                  <c:v>0.14899999999999999</c:v>
                </c:pt>
                <c:pt idx="1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3F-49DF-9715-B75AA0251F5B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Foglio1!$G$2:$G$3</c:f>
              <c:numCache>
                <c:formatCode>#.0%</c:formatCode>
                <c:ptCount val="2"/>
                <c:pt idx="0">
                  <c:v>0.13</c:v>
                </c:pt>
                <c:pt idx="1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3F-49DF-9715-B75AA0251F5B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Foglio1!$H$2:$H$3</c:f>
              <c:numCache>
                <c:formatCode>#.0%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3F-49DF-9715-B75AA0251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422464"/>
        <c:axId val="1149126352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Maschio</c:v>
                </c:pt>
                <c:pt idx="1">
                  <c:v>Femmina</c:v>
                </c:pt>
              </c:strCache>
            </c:strRef>
          </c:cat>
          <c:val>
            <c:numRef>
              <c:f>Foglio1!$I$2:$I$3</c:f>
              <c:numCache>
                <c:formatCode>0.0</c:formatCode>
                <c:ptCount val="2"/>
                <c:pt idx="0">
                  <c:v>145.03</c:v>
                </c:pt>
                <c:pt idx="1">
                  <c:v>152.66999999999999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53F-49DF-9715-B75AA0251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70272"/>
        <c:axId val="389760208"/>
      </c:lineChart>
      <c:catAx>
        <c:axId val="390422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9126352"/>
        <c:crosses val="autoZero"/>
        <c:auto val="1"/>
        <c:lblAlgn val="ctr"/>
        <c:lblOffset val="100"/>
        <c:noMultiLvlLbl val="0"/>
      </c:catAx>
      <c:valAx>
        <c:axId val="114912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0422464"/>
        <c:crosses val="autoZero"/>
        <c:crossBetween val="between"/>
      </c:valAx>
      <c:valAx>
        <c:axId val="389760208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70272"/>
        <c:crosses val="max"/>
        <c:crossBetween val="between"/>
      </c:valAx>
      <c:catAx>
        <c:axId val="393670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60208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Area geografica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3.2000000000000001E-2</c:v>
                </c:pt>
                <c:pt idx="1">
                  <c:v>0.06</c:v>
                </c:pt>
                <c:pt idx="2">
                  <c:v>7.0999999999999994E-2</c:v>
                </c:pt>
                <c:pt idx="3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2-433F-820E-E0E1454151A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0.23699999999999999</c:v>
                </c:pt>
                <c:pt idx="1">
                  <c:v>0.02</c:v>
                </c:pt>
                <c:pt idx="2">
                  <c:v>0.2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62-433F-820E-E0E1454151A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0.32300000000000001</c:v>
                </c:pt>
                <c:pt idx="1">
                  <c:v>0.14000000000000001</c:v>
                </c:pt>
                <c:pt idx="2">
                  <c:v>0.35699999999999998</c:v>
                </c:pt>
                <c:pt idx="3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62-433F-820E-E0E1454151A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0.20399999999999999</c:v>
                </c:pt>
                <c:pt idx="1">
                  <c:v>0.52</c:v>
                </c:pt>
                <c:pt idx="2">
                  <c:v>0.22900000000000001</c:v>
                </c:pt>
                <c:pt idx="3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62-433F-820E-E0E1454151A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0.11799999999999999</c:v>
                </c:pt>
                <c:pt idx="1">
                  <c:v>0.2</c:v>
                </c:pt>
                <c:pt idx="2">
                  <c:v>8.5999999999999993E-2</c:v>
                </c:pt>
                <c:pt idx="3">
                  <c:v>0.27600000000000002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62-433F-820E-E0E1454151A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8.5999999999999993E-2</c:v>
                </c:pt>
                <c:pt idx="1">
                  <c:v>0.06</c:v>
                </c:pt>
                <c:pt idx="2">
                  <c:v>5.7000000000000002E-2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62-433F-820E-E0E1454151A6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2-433F-820E-E0E145415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631872"/>
        <c:axId val="389778928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Nord Ovest</c:v>
                </c:pt>
                <c:pt idx="1">
                  <c:v>Nord Est</c:v>
                </c:pt>
                <c:pt idx="2">
                  <c:v>Centro</c:v>
                </c:pt>
                <c:pt idx="3">
                  <c:v>Sud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121.45</c:v>
                </c:pt>
                <c:pt idx="1">
                  <c:v>152.4</c:v>
                </c:pt>
                <c:pt idx="2">
                  <c:v>111.64</c:v>
                </c:pt>
                <c:pt idx="3">
                  <c:v>205.69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62-433F-820E-E0E145415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28672"/>
        <c:axId val="389758960"/>
      </c:lineChart>
      <c:catAx>
        <c:axId val="39363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78928"/>
        <c:crosses val="autoZero"/>
        <c:auto val="1"/>
        <c:lblAlgn val="ctr"/>
        <c:lblOffset val="100"/>
        <c:noMultiLvlLbl val="0"/>
      </c:catAx>
      <c:valAx>
        <c:axId val="3897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31872"/>
        <c:crosses val="autoZero"/>
        <c:crossBetween val="between"/>
      </c:valAx>
      <c:valAx>
        <c:axId val="38975896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28672"/>
        <c:crosses val="max"/>
        <c:crossBetween val="between"/>
      </c:valAx>
      <c:catAx>
        <c:axId val="39362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5896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Classi di età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2.1999999999999999E-2</c:v>
                </c:pt>
                <c:pt idx="1">
                  <c:v>3.5000000000000003E-2</c:v>
                </c:pt>
                <c:pt idx="2">
                  <c:v>5.1999999999999998E-2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3-4C9D-A765-32EAD39654E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0.17399999999999999</c:v>
                </c:pt>
                <c:pt idx="1">
                  <c:v>7.0000000000000007E-2</c:v>
                </c:pt>
                <c:pt idx="2">
                  <c:v>0.16400000000000001</c:v>
                </c:pt>
                <c:pt idx="3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3-4C9D-A765-32EAD39654E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0.23899999999999999</c:v>
                </c:pt>
                <c:pt idx="1">
                  <c:v>0.151</c:v>
                </c:pt>
                <c:pt idx="2">
                  <c:v>0.25900000000000001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53-4C9D-A765-32EAD39654E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0.39100000000000001</c:v>
                </c:pt>
                <c:pt idx="1">
                  <c:v>0.314</c:v>
                </c:pt>
                <c:pt idx="2">
                  <c:v>0.24099999999999999</c:v>
                </c:pt>
                <c:pt idx="3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53-4C9D-A765-32EAD39654E8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0.109</c:v>
                </c:pt>
                <c:pt idx="1">
                  <c:v>0.23300000000000001</c:v>
                </c:pt>
                <c:pt idx="2">
                  <c:v>0.13800000000000001</c:v>
                </c:pt>
                <c:pt idx="3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53-4C9D-A765-32EAD39654E8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6.5000000000000002E-2</c:v>
                </c:pt>
                <c:pt idx="1">
                  <c:v>0.19800000000000001</c:v>
                </c:pt>
                <c:pt idx="2">
                  <c:v>0.14699999999999999</c:v>
                </c:pt>
                <c:pt idx="3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53-4C9D-A765-32EAD39654E8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53-4C9D-A765-32EAD3965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643472"/>
        <c:axId val="389757296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14-17 anni</c:v>
                </c:pt>
                <c:pt idx="1">
                  <c:v>18-24 anni</c:v>
                </c:pt>
                <c:pt idx="2">
                  <c:v>25-30 anni</c:v>
                </c:pt>
                <c:pt idx="3">
                  <c:v>31-34 anni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130.76</c:v>
                </c:pt>
                <c:pt idx="1">
                  <c:v>172.5</c:v>
                </c:pt>
                <c:pt idx="2">
                  <c:v>140.56</c:v>
                </c:pt>
                <c:pt idx="3">
                  <c:v>143.65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153-4C9D-A765-32EAD3965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36672"/>
        <c:axId val="389761040"/>
      </c:lineChart>
      <c:catAx>
        <c:axId val="393643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57296"/>
        <c:crosses val="autoZero"/>
        <c:auto val="1"/>
        <c:lblAlgn val="ctr"/>
        <c:lblOffset val="100"/>
        <c:noMultiLvlLbl val="0"/>
      </c:catAx>
      <c:valAx>
        <c:axId val="38975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43472"/>
        <c:crosses val="autoZero"/>
        <c:crossBetween val="between"/>
      </c:valAx>
      <c:valAx>
        <c:axId val="389761040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36672"/>
        <c:crosses val="max"/>
        <c:crossBetween val="between"/>
      </c:valAx>
      <c:catAx>
        <c:axId val="393636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61040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Esposizione ai mezzi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Foglio1!$B$2:$B$4</c:f>
              <c:numCache>
                <c:formatCode>#.0%</c:formatCode>
                <c:ptCount val="3"/>
                <c:pt idx="0">
                  <c:v>4.2999999999999997E-2</c:v>
                </c:pt>
                <c:pt idx="1">
                  <c:v>0.04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A-4281-8295-5B86A77CC97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Foglio1!$C$2:$C$4</c:f>
              <c:numCache>
                <c:formatCode>#.0%</c:formatCode>
                <c:ptCount val="3"/>
                <c:pt idx="0">
                  <c:v>0.161</c:v>
                </c:pt>
                <c:pt idx="1">
                  <c:v>5.0999999999999997E-2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A-4281-8295-5B86A77CC97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Foglio1!$D$2:$D$4</c:f>
              <c:numCache>
                <c:formatCode>#.0%</c:formatCode>
                <c:ptCount val="3"/>
                <c:pt idx="0">
                  <c:v>0.215</c:v>
                </c:pt>
                <c:pt idx="1">
                  <c:v>0.17199999999999999</c:v>
                </c:pt>
                <c:pt idx="2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7A-4281-8295-5B86A77CC97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Foglio1!$E$2:$E$4</c:f>
              <c:numCache>
                <c:formatCode>#.0%</c:formatCode>
                <c:ptCount val="3"/>
                <c:pt idx="0">
                  <c:v>0.215</c:v>
                </c:pt>
                <c:pt idx="1">
                  <c:v>0.51500000000000001</c:v>
                </c:pt>
                <c:pt idx="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7A-4281-8295-5B86A77CC976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Foglio1!$F$2:$F$4</c:f>
              <c:numCache>
                <c:formatCode>#.0%</c:formatCode>
                <c:ptCount val="3"/>
                <c:pt idx="0">
                  <c:v>0.19400000000000001</c:v>
                </c:pt>
                <c:pt idx="1">
                  <c:v>8.1000000000000003E-2</c:v>
                </c:pt>
                <c:pt idx="2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7A-4281-8295-5B86A77CC976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Foglio1!$G$2:$G$4</c:f>
              <c:numCache>
                <c:formatCode>#.0%</c:formatCode>
                <c:ptCount val="3"/>
                <c:pt idx="0">
                  <c:v>0.17199999999999999</c:v>
                </c:pt>
                <c:pt idx="1">
                  <c:v>0.14099999999999999</c:v>
                </c:pt>
                <c:pt idx="2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7A-4281-8295-5B86A77CC976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Foglio1!$H$2:$H$4</c:f>
              <c:numCache>
                <c:formatCode>#.0%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7A-4281-8295-5B86A77C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675472"/>
        <c:axId val="389775184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Foglio1!$I$2:$I$4</c:f>
              <c:numCache>
                <c:formatCode>0.0</c:formatCode>
                <c:ptCount val="3"/>
                <c:pt idx="0">
                  <c:v>151.77000000000001</c:v>
                </c:pt>
                <c:pt idx="1">
                  <c:v>155</c:v>
                </c:pt>
                <c:pt idx="2">
                  <c:v>140.41999999999999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07A-4281-8295-5B86A77C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19872"/>
        <c:axId val="393758096"/>
      </c:lineChart>
      <c:catAx>
        <c:axId val="39367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9775184"/>
        <c:crosses val="autoZero"/>
        <c:auto val="1"/>
        <c:lblAlgn val="ctr"/>
        <c:lblOffset val="100"/>
        <c:noMultiLvlLbl val="0"/>
      </c:catAx>
      <c:valAx>
        <c:axId val="38977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75472"/>
        <c:crosses val="autoZero"/>
        <c:crossBetween val="between"/>
      </c:valAx>
      <c:valAx>
        <c:axId val="39375809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19872"/>
        <c:crosses val="max"/>
        <c:crossBetween val="between"/>
      </c:valAx>
      <c:catAx>
        <c:axId val="39361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5809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POSSESSO BENI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4.1000000000000002E-2</c:v>
                </c:pt>
                <c:pt idx="1">
                  <c:v>1.7999999999999999E-2</c:v>
                </c:pt>
                <c:pt idx="2">
                  <c:v>0.04</c:v>
                </c:pt>
                <c:pt idx="3">
                  <c:v>3.5999999999999997E-2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7-4876-B554-BBBDE294AAF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0.125</c:v>
                </c:pt>
                <c:pt idx="2">
                  <c:v>0.109</c:v>
                </c:pt>
                <c:pt idx="3">
                  <c:v>0.128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7-4876-B554-BBBDE294AAF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0.22</c:v>
                </c:pt>
                <c:pt idx="1">
                  <c:v>0.24099999999999999</c:v>
                </c:pt>
                <c:pt idx="2">
                  <c:v>0.24399999999999999</c:v>
                </c:pt>
                <c:pt idx="3">
                  <c:v>0.22600000000000001</c:v>
                </c:pt>
                <c:pt idx="4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27-4876-B554-BBBDE294AAF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0.29399999999999998</c:v>
                </c:pt>
                <c:pt idx="1">
                  <c:v>0.33</c:v>
                </c:pt>
                <c:pt idx="2">
                  <c:v>0.308</c:v>
                </c:pt>
                <c:pt idx="3">
                  <c:v>0.307</c:v>
                </c:pt>
                <c:pt idx="4">
                  <c:v>0.39300000000000002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27-4876-B554-BBBDE294AAFA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0.17199999999999999</c:v>
                </c:pt>
                <c:pt idx="1">
                  <c:v>0.17899999999999999</c:v>
                </c:pt>
                <c:pt idx="2">
                  <c:v>0.159</c:v>
                </c:pt>
                <c:pt idx="3">
                  <c:v>0.16800000000000001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27-4876-B554-BBBDE294AAFA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0.14199999999999999</c:v>
                </c:pt>
                <c:pt idx="1">
                  <c:v>0.107</c:v>
                </c:pt>
                <c:pt idx="2">
                  <c:v>0.13900000000000001</c:v>
                </c:pt>
                <c:pt idx="3">
                  <c:v>0.13500000000000001</c:v>
                </c:pt>
                <c:pt idx="4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27-4876-B554-BBBDE294AAFA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27-4876-B554-BBBDE294A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611872"/>
        <c:axId val="393757264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TV</c:v>
                </c:pt>
                <c:pt idx="1">
                  <c:v>Congelatore</c:v>
                </c:pt>
                <c:pt idx="2">
                  <c:v>Lavastoviglie</c:v>
                </c:pt>
                <c:pt idx="3">
                  <c:v>Lavatrice</c:v>
                </c:pt>
                <c:pt idx="4">
                  <c:v>Impianto HI FI</c:v>
                </c:pt>
              </c:strCache>
            </c:strRef>
          </c:cat>
          <c:val>
            <c:numRef>
              <c:f>Foglio1!$I$2:$I$6</c:f>
              <c:numCache>
                <c:formatCode>0.0</c:formatCode>
                <c:ptCount val="5"/>
                <c:pt idx="0">
                  <c:v>149.13999999999999</c:v>
                </c:pt>
                <c:pt idx="1">
                  <c:v>146.79</c:v>
                </c:pt>
                <c:pt idx="2">
                  <c:v>148.96</c:v>
                </c:pt>
                <c:pt idx="3">
                  <c:v>148.41</c:v>
                </c:pt>
                <c:pt idx="4">
                  <c:v>138.75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D27-4876-B554-BBBDE294A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03072"/>
        <c:axId val="393756016"/>
      </c:lineChart>
      <c:catAx>
        <c:axId val="39361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57264"/>
        <c:crosses val="autoZero"/>
        <c:auto val="1"/>
        <c:lblAlgn val="ctr"/>
        <c:lblOffset val="100"/>
        <c:noMultiLvlLbl val="0"/>
      </c:catAx>
      <c:valAx>
        <c:axId val="39375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11872"/>
        <c:crosses val="autoZero"/>
        <c:crossBetween val="between"/>
      </c:valAx>
      <c:valAx>
        <c:axId val="393756016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03072"/>
        <c:crosses val="max"/>
        <c:crossBetween val="between"/>
      </c:valAx>
      <c:catAx>
        <c:axId val="39360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56016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Condizione lavorativa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Foglio1!$B$2:$B$6</c:f>
              <c:numCache>
                <c:formatCode>#.0%</c:formatCode>
                <c:ptCount val="5"/>
                <c:pt idx="0">
                  <c:v>3.1E-2</c:v>
                </c:pt>
                <c:pt idx="1">
                  <c:v>5.0999999999999997E-2</c:v>
                </c:pt>
                <c:pt idx="2">
                  <c:v>3.5999999999999997E-2</c:v>
                </c:pt>
                <c:pt idx="3">
                  <c:v>5.8999999999999997E-2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2-4EE6-866A-007BFD95DB0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Foglio1!$C$2:$C$6</c:f>
              <c:numCache>
                <c:formatCode>#.0%</c:formatCode>
                <c:ptCount val="5"/>
                <c:pt idx="0">
                  <c:v>0.13200000000000001</c:v>
                </c:pt>
                <c:pt idx="1">
                  <c:v>0.10299999999999999</c:v>
                </c:pt>
                <c:pt idx="2">
                  <c:v>0.13400000000000001</c:v>
                </c:pt>
                <c:pt idx="3">
                  <c:v>0.17599999999999999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2-4EE6-866A-007BFD95DB0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Foglio1!$D$2:$D$6</c:f>
              <c:numCache>
                <c:formatCode>#.0%</c:formatCode>
                <c:ptCount val="5"/>
                <c:pt idx="0">
                  <c:v>0.28699999999999998</c:v>
                </c:pt>
                <c:pt idx="1">
                  <c:v>0.20499999999999999</c:v>
                </c:pt>
                <c:pt idx="2">
                  <c:v>0.188</c:v>
                </c:pt>
                <c:pt idx="3">
                  <c:v>5.8999999999999997E-2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2-4EE6-866A-007BFD95DB00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Foglio1!$E$2:$E$6</c:f>
              <c:numCache>
                <c:formatCode>#.0%</c:formatCode>
                <c:ptCount val="5"/>
                <c:pt idx="0">
                  <c:v>0.29499999999999998</c:v>
                </c:pt>
                <c:pt idx="1">
                  <c:v>0.25600000000000001</c:v>
                </c:pt>
                <c:pt idx="2">
                  <c:v>0.313</c:v>
                </c:pt>
                <c:pt idx="3">
                  <c:v>0.29399999999999998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42-4EE6-866A-007BFD95DB00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Foglio1!$F$2:$F$6</c:f>
              <c:numCache>
                <c:formatCode>#.0%</c:formatCode>
                <c:ptCount val="5"/>
                <c:pt idx="0">
                  <c:v>0.17100000000000001</c:v>
                </c:pt>
                <c:pt idx="1">
                  <c:v>0.128</c:v>
                </c:pt>
                <c:pt idx="2">
                  <c:v>0.17</c:v>
                </c:pt>
                <c:pt idx="3">
                  <c:v>0.23499999999999999</c:v>
                </c:pt>
                <c:pt idx="4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42-4EE6-866A-007BFD95DB00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Foglio1!$G$2:$G$6</c:f>
              <c:numCache>
                <c:formatCode>#.0%</c:formatCode>
                <c:ptCount val="5"/>
                <c:pt idx="0">
                  <c:v>8.5000000000000006E-2</c:v>
                </c:pt>
                <c:pt idx="1">
                  <c:v>0.25600000000000001</c:v>
                </c:pt>
                <c:pt idx="2">
                  <c:v>0.161</c:v>
                </c:pt>
                <c:pt idx="3">
                  <c:v>0.17599999999999999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42-4EE6-866A-007BFD95DB00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Foglio1!$H$2:$H$6</c:f>
              <c:numCache>
                <c:formatCode>#.0%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42-4EE6-866A-007BFD95D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620272"/>
        <c:axId val="393759760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Lavoratore a tempo pieno</c:v>
                </c:pt>
                <c:pt idx="1">
                  <c:v>Lavoratore part-time</c:v>
                </c:pt>
                <c:pt idx="2">
                  <c:v>Studente</c:v>
                </c:pt>
                <c:pt idx="3">
                  <c:v>In cerca di occupazione</c:v>
                </c:pt>
                <c:pt idx="4">
                  <c:v>Casalinga</c:v>
                </c:pt>
              </c:strCache>
            </c:strRef>
          </c:cat>
          <c:val>
            <c:numRef>
              <c:f>Foglio1!$I$2:$I$6</c:f>
              <c:numCache>
                <c:formatCode>0.0</c:formatCode>
                <c:ptCount val="5"/>
                <c:pt idx="0">
                  <c:v>137.79</c:v>
                </c:pt>
                <c:pt idx="1">
                  <c:v>166.15</c:v>
                </c:pt>
                <c:pt idx="2">
                  <c:v>154.15</c:v>
                </c:pt>
                <c:pt idx="3">
                  <c:v>160.59</c:v>
                </c:pt>
                <c:pt idx="4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42-4EE6-866A-007BFD95D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599072"/>
        <c:axId val="393773072"/>
      </c:lineChart>
      <c:catAx>
        <c:axId val="39362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59760"/>
        <c:crosses val="autoZero"/>
        <c:auto val="1"/>
        <c:lblAlgn val="ctr"/>
        <c:lblOffset val="100"/>
        <c:noMultiLvlLbl val="0"/>
      </c:catAx>
      <c:valAx>
        <c:axId val="39375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20272"/>
        <c:crosses val="autoZero"/>
        <c:crossBetween val="between"/>
      </c:valAx>
      <c:valAx>
        <c:axId val="39377307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599072"/>
        <c:crosses val="max"/>
        <c:crossBetween val="between"/>
      </c:valAx>
      <c:catAx>
        <c:axId val="3935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73072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Titolo di studio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meno di mezzora (15)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Foglio1!$B$2:$B$5</c:f>
              <c:numCache>
                <c:formatCode>#.0%</c:formatCode>
                <c:ptCount val="4"/>
                <c:pt idx="0">
                  <c:v>0</c:v>
                </c:pt>
                <c:pt idx="1">
                  <c:v>1.7000000000000001E-2</c:v>
                </c:pt>
                <c:pt idx="2">
                  <c:v>0.04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2-49ED-8A00-212C97B8866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mezzora-1 ora (45)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Foglio1!$C$2:$C$5</c:f>
              <c:numCache>
                <c:formatCode>#.0%</c:formatCode>
                <c:ptCount val="4"/>
                <c:pt idx="0">
                  <c:v>0.125</c:v>
                </c:pt>
                <c:pt idx="1">
                  <c:v>0.13300000000000001</c:v>
                </c:pt>
                <c:pt idx="2">
                  <c:v>0.109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2-49ED-8A00-212C97B8866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1-2 ore (90)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Foglio1!$D$2:$D$5</c:f>
              <c:numCache>
                <c:formatCode>#.0%</c:formatCode>
                <c:ptCount val="4"/>
                <c:pt idx="0">
                  <c:v>0.25</c:v>
                </c:pt>
                <c:pt idx="1">
                  <c:v>0.3</c:v>
                </c:pt>
                <c:pt idx="2">
                  <c:v>0.184</c:v>
                </c:pt>
                <c:pt idx="3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92-49ED-8A00-212C97B8866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2-3 ore (150)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Foglio1!$E$2:$E$5</c:f>
              <c:numCache>
                <c:formatCode>#.0%</c:formatCode>
                <c:ptCount val="4"/>
                <c:pt idx="0">
                  <c:v>0.375</c:v>
                </c:pt>
                <c:pt idx="1">
                  <c:v>0.317</c:v>
                </c:pt>
                <c:pt idx="2">
                  <c:v>0.28699999999999998</c:v>
                </c:pt>
                <c:pt idx="3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2-49ED-8A00-212C97B8866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3-4 ore (210)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Foglio1!$F$2:$F$5</c:f>
              <c:numCache>
                <c:formatCode>#.0%</c:formatCode>
                <c:ptCount val="4"/>
                <c:pt idx="0">
                  <c:v>0.125</c:v>
                </c:pt>
                <c:pt idx="1">
                  <c:v>0.2</c:v>
                </c:pt>
                <c:pt idx="2">
                  <c:v>0.184</c:v>
                </c:pt>
                <c:pt idx="3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2-49ED-8A00-212C97B8866C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più di 4 ore (300)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Foglio1!$G$2:$G$5</c:f>
              <c:numCache>
                <c:formatCode>#.0%</c:formatCode>
                <c:ptCount val="4"/>
                <c:pt idx="0">
                  <c:v>0.125</c:v>
                </c:pt>
                <c:pt idx="1">
                  <c:v>3.3000000000000002E-2</c:v>
                </c:pt>
                <c:pt idx="2">
                  <c:v>0.19500000000000001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892-49ED-8A00-212C97B8866C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mai (0)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Foglio1!$H$2:$H$5</c:f>
              <c:numCache>
                <c:formatCode>#.0%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92-49ED-8A00-212C97B88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608272"/>
        <c:axId val="393776400"/>
      </c:barChart>
      <c:lineChart>
        <c:grouping val="standard"/>
        <c:varyColors val="0"/>
        <c:ser>
          <c:idx val="7"/>
          <c:order val="7"/>
          <c:tx>
            <c:strRef>
              <c:f>Foglio1!$I$1</c:f>
              <c:strCache>
                <c:ptCount val="1"/>
                <c:pt idx="0">
                  <c:v>Minuti medi</c:v>
                </c:pt>
              </c:strCache>
            </c:strRef>
          </c:tx>
          <c:spPr>
            <a:ln w="222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>
                    <a:lumMod val="80000"/>
                    <a:lumOff val="2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Nessun titolo/Elementare</c:v>
                </c:pt>
                <c:pt idx="1">
                  <c:v>Media inferiore</c:v>
                </c:pt>
                <c:pt idx="2">
                  <c:v>Media superiore</c:v>
                </c:pt>
                <c:pt idx="3">
                  <c:v>Laurea</c:v>
                </c:pt>
              </c:strCache>
            </c:strRef>
          </c:cat>
          <c:val>
            <c:numRef>
              <c:f>Foglio1!$I$2:$I$5</c:f>
              <c:numCache>
                <c:formatCode>0.0</c:formatCode>
                <c:ptCount val="4"/>
                <c:pt idx="0">
                  <c:v>148.13</c:v>
                </c:pt>
                <c:pt idx="1">
                  <c:v>132.75</c:v>
                </c:pt>
                <c:pt idx="2">
                  <c:v>162.41</c:v>
                </c:pt>
                <c:pt idx="3">
                  <c:v>124.4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892-49ED-8A00-212C97B88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602272"/>
        <c:axId val="393778064"/>
      </c:lineChart>
      <c:catAx>
        <c:axId val="39360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776400"/>
        <c:crosses val="autoZero"/>
        <c:auto val="1"/>
        <c:lblAlgn val="ctr"/>
        <c:lblOffset val="100"/>
        <c:noMultiLvlLbl val="0"/>
      </c:catAx>
      <c:valAx>
        <c:axId val="39377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08272"/>
        <c:crosses val="autoZero"/>
        <c:crossBetween val="between"/>
      </c:valAx>
      <c:valAx>
        <c:axId val="393778064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3602272"/>
        <c:crosses val="max"/>
        <c:crossBetween val="between"/>
      </c:valAx>
      <c:catAx>
        <c:axId val="393602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778064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000000"/>
      </a:solidFill>
      <a:prstDash val="solid"/>
      <a:round/>
    </a:ln>
    <a:effectLst/>
  </c:spPr>
  <c:txPr>
    <a:bodyPr/>
    <a:lstStyle/>
    <a:p>
      <a:pPr>
        <a:defRPr sz="8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4FB653-27FE-40E0-888C-E8FC2C382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054821-8B72-417D-8E44-AFBF3369D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B0814C-8C1F-4515-AFBA-6470EA6E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C5EE55-FCBC-46C8-8E17-ECF2C173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453108-7FAD-4835-A51F-6E83EEB1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5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BB8C12-0686-44DF-8224-F68FEC34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C852A9-BEF6-47B4-9B19-73357979D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374339-5AAC-4039-9B85-5694F699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56D7EF-DD3A-4388-BB7D-2A71FDFE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654119-E324-4860-AA0A-6C169351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86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3320022-10BB-45EA-B335-98E39FDE6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D95A2D-52EC-42BF-8677-AB122EDEB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B45BE8-00D2-4EA3-802B-CF56A942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62A164-F63E-4FEB-AA58-F477A65D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33EE62-7A26-4DCB-8646-A35BF4DA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45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209F7-4487-418F-8238-372D10E1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80B321-C890-4D10-99E9-540EC16F5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1B7E1-16C6-400D-9D63-83C504D2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D3E13F-C4AE-4D72-949D-97D1EF47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59B8C8-4E3E-4460-BD58-36636965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3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D7149F-E21E-4957-A5C7-B373FC44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B33331-4114-4E94-9A7E-E4C9F024A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A0B39B-4844-4AAA-ADB1-B13E6878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6CA88B-7E35-4BB8-A023-E3C00698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6E03BF-652A-4C7F-B98F-E9D69665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88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611CA8-3FAE-4CBF-ADFE-DE41EB41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379CA4-7846-47C7-AA9E-37C3D1D79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C7A9F6-FD86-41D7-8E35-C1ED5E3CA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6454C5-2ECE-4A2F-A9F3-DAC8CE29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856390-1CBF-46FA-9752-947F3512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084297-0E54-43F0-99C5-7E175FDC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4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98B9D-906E-4CBB-B5CD-301D4D20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07EE21-0AA3-4F3D-BD1F-33839700B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F9AE02-0361-4744-ADC8-531074908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53A9FA-F5F9-4ECD-A28C-5647D1F87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951E0A7-A263-4659-8195-4B0470C24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E7D7B6-DC13-45A2-967D-D1E3BBD3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CDF0445-4332-434D-B257-282F14AA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700919-F845-4759-94BE-DD7C0F7E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0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EEC2C-0BFF-4757-BB91-637DBACD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58364C-003B-4FED-8D5E-90193CCE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73A17C2-4B8B-4EDD-93A9-A95C6F3D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EB7E44A-3730-4023-9508-1C4FA6C1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58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D0D0D7-A72C-4E82-A1D2-85D3AEC1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33C251-F7BB-469F-B703-D8449E37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A0DA34-01AF-4511-BC6C-FCE5ACCD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53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BB985-452C-4FA3-84AD-E8EEC54D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139114-4FDE-400D-884E-9B0B42FB4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7A5E55-5E05-4B13-A16F-F40F0A0F9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AA7E56-E468-4B8F-8771-6D427B00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DFCEA3-C506-4455-AC5F-385DA090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796DB0-F93B-45AF-B0ED-84840CAC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40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10884-14F1-4991-8BA3-7387C9E0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D3E4691-0BE8-4E30-AAE5-4CA6C60EB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628E12-9507-4D45-A4C8-DFD5496F0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6C2AA8-F3C2-492C-AF44-AAC63691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AC4B-9B89-4AC6-A41D-6A93BE450934}" type="datetimeFigureOut">
              <a:rPr lang="it-IT" smtClean="0"/>
              <a:t>28/06/2019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369925-9FC5-4811-B90D-35D2F6B4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51E431-6728-451B-AA8A-BE47683A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81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74BAB91-5145-4918-AB15-92F18ACA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07" y="365125"/>
            <a:ext cx="11345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7DF2A2-8B48-4897-9E42-7DCBA8C66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707" y="1825625"/>
            <a:ext cx="11345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889C2C-A645-4157-83D2-5B76C07D3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06" y="6433457"/>
            <a:ext cx="2683327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24090-3359-4C02-94D2-DAF4CFD2980A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1F67B3-F2E9-488B-8D87-923BEFFF1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2864" y="6433457"/>
            <a:ext cx="5527222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94C145-48D6-4B54-99F2-3912133E3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5143" y="6433457"/>
            <a:ext cx="2743200" cy="288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B665-28AF-4076-AF37-3625344E07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5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chart" Target="../charts/chart55.xml"/><Relationship Id="rId7" Type="http://schemas.openxmlformats.org/officeDocument/2006/relationships/chart" Target="../charts/chart5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8.xml"/><Relationship Id="rId11" Type="http://schemas.openxmlformats.org/officeDocument/2006/relationships/chart" Target="../charts/chart63.xml"/><Relationship Id="rId5" Type="http://schemas.openxmlformats.org/officeDocument/2006/relationships/chart" Target="../charts/chart57.xml"/><Relationship Id="rId10" Type="http://schemas.openxmlformats.org/officeDocument/2006/relationships/chart" Target="../charts/chart62.xml"/><Relationship Id="rId4" Type="http://schemas.openxmlformats.org/officeDocument/2006/relationships/chart" Target="../charts/chart56.xml"/><Relationship Id="rId9" Type="http://schemas.openxmlformats.org/officeDocument/2006/relationships/chart" Target="../charts/chart6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9.xml"/><Relationship Id="rId3" Type="http://schemas.openxmlformats.org/officeDocument/2006/relationships/chart" Target="../charts/chart64.xml"/><Relationship Id="rId7" Type="http://schemas.openxmlformats.org/officeDocument/2006/relationships/chart" Target="../charts/chart6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7.xml"/><Relationship Id="rId11" Type="http://schemas.openxmlformats.org/officeDocument/2006/relationships/chart" Target="../charts/chart72.xml"/><Relationship Id="rId5" Type="http://schemas.openxmlformats.org/officeDocument/2006/relationships/chart" Target="../charts/chart66.xml"/><Relationship Id="rId10" Type="http://schemas.openxmlformats.org/officeDocument/2006/relationships/chart" Target="../charts/chart71.xml"/><Relationship Id="rId4" Type="http://schemas.openxmlformats.org/officeDocument/2006/relationships/chart" Target="../charts/chart65.xml"/><Relationship Id="rId9" Type="http://schemas.openxmlformats.org/officeDocument/2006/relationships/chart" Target="../charts/chart7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8.xml"/><Relationship Id="rId3" Type="http://schemas.openxmlformats.org/officeDocument/2006/relationships/chart" Target="../charts/chart73.xml"/><Relationship Id="rId7" Type="http://schemas.openxmlformats.org/officeDocument/2006/relationships/chart" Target="../charts/chart7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6.xml"/><Relationship Id="rId11" Type="http://schemas.openxmlformats.org/officeDocument/2006/relationships/chart" Target="../charts/chart81.xml"/><Relationship Id="rId5" Type="http://schemas.openxmlformats.org/officeDocument/2006/relationships/chart" Target="../charts/chart75.xml"/><Relationship Id="rId10" Type="http://schemas.openxmlformats.org/officeDocument/2006/relationships/chart" Target="../charts/chart80.xml"/><Relationship Id="rId4" Type="http://schemas.openxmlformats.org/officeDocument/2006/relationships/chart" Target="../charts/chart74.xml"/><Relationship Id="rId9" Type="http://schemas.openxmlformats.org/officeDocument/2006/relationships/chart" Target="../charts/chart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7.xml"/><Relationship Id="rId3" Type="http://schemas.openxmlformats.org/officeDocument/2006/relationships/chart" Target="../charts/chart82.xml"/><Relationship Id="rId7" Type="http://schemas.openxmlformats.org/officeDocument/2006/relationships/chart" Target="../charts/chart8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5.xml"/><Relationship Id="rId11" Type="http://schemas.openxmlformats.org/officeDocument/2006/relationships/chart" Target="../charts/chart90.xml"/><Relationship Id="rId5" Type="http://schemas.openxmlformats.org/officeDocument/2006/relationships/chart" Target="../charts/chart84.xml"/><Relationship Id="rId10" Type="http://schemas.openxmlformats.org/officeDocument/2006/relationships/chart" Target="../charts/chart89.xml"/><Relationship Id="rId4" Type="http://schemas.openxmlformats.org/officeDocument/2006/relationships/chart" Target="../charts/chart83.xml"/><Relationship Id="rId9" Type="http://schemas.openxmlformats.org/officeDocument/2006/relationships/chart" Target="../charts/char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7.xml"/><Relationship Id="rId3" Type="http://schemas.openxmlformats.org/officeDocument/2006/relationships/chart" Target="../charts/chart92.xml"/><Relationship Id="rId7" Type="http://schemas.openxmlformats.org/officeDocument/2006/relationships/chart" Target="../charts/chart9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5.xml"/><Relationship Id="rId11" Type="http://schemas.openxmlformats.org/officeDocument/2006/relationships/chart" Target="../charts/chart100.xml"/><Relationship Id="rId5" Type="http://schemas.openxmlformats.org/officeDocument/2006/relationships/chart" Target="../charts/chart94.xml"/><Relationship Id="rId10" Type="http://schemas.openxmlformats.org/officeDocument/2006/relationships/chart" Target="../charts/chart99.xml"/><Relationship Id="rId4" Type="http://schemas.openxmlformats.org/officeDocument/2006/relationships/chart" Target="../charts/chart93.xml"/><Relationship Id="rId9" Type="http://schemas.openxmlformats.org/officeDocument/2006/relationships/chart" Target="../charts/chart9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6.xml"/><Relationship Id="rId3" Type="http://schemas.openxmlformats.org/officeDocument/2006/relationships/chart" Target="../charts/chart101.xml"/><Relationship Id="rId7" Type="http://schemas.openxmlformats.org/officeDocument/2006/relationships/chart" Target="../charts/chart10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4.xml"/><Relationship Id="rId11" Type="http://schemas.openxmlformats.org/officeDocument/2006/relationships/chart" Target="../charts/chart109.xml"/><Relationship Id="rId5" Type="http://schemas.openxmlformats.org/officeDocument/2006/relationships/chart" Target="../charts/chart103.xml"/><Relationship Id="rId10" Type="http://schemas.openxmlformats.org/officeDocument/2006/relationships/chart" Target="../charts/chart108.xml"/><Relationship Id="rId4" Type="http://schemas.openxmlformats.org/officeDocument/2006/relationships/chart" Target="../charts/chart102.xml"/><Relationship Id="rId9" Type="http://schemas.openxmlformats.org/officeDocument/2006/relationships/chart" Target="../charts/chart10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5.xml"/><Relationship Id="rId3" Type="http://schemas.openxmlformats.org/officeDocument/2006/relationships/chart" Target="../charts/chart110.xml"/><Relationship Id="rId7" Type="http://schemas.openxmlformats.org/officeDocument/2006/relationships/chart" Target="../charts/chart1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3.xml"/><Relationship Id="rId11" Type="http://schemas.openxmlformats.org/officeDocument/2006/relationships/chart" Target="../charts/chart118.xml"/><Relationship Id="rId5" Type="http://schemas.openxmlformats.org/officeDocument/2006/relationships/chart" Target="../charts/chart112.xml"/><Relationship Id="rId10" Type="http://schemas.openxmlformats.org/officeDocument/2006/relationships/chart" Target="../charts/chart117.xml"/><Relationship Id="rId4" Type="http://schemas.openxmlformats.org/officeDocument/2006/relationships/chart" Target="../charts/chart111.xml"/><Relationship Id="rId9" Type="http://schemas.openxmlformats.org/officeDocument/2006/relationships/chart" Target="../charts/chart1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4.xml"/><Relationship Id="rId3" Type="http://schemas.openxmlformats.org/officeDocument/2006/relationships/chart" Target="../charts/chart119.xml"/><Relationship Id="rId7" Type="http://schemas.openxmlformats.org/officeDocument/2006/relationships/chart" Target="../charts/chart1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2.xml"/><Relationship Id="rId11" Type="http://schemas.openxmlformats.org/officeDocument/2006/relationships/chart" Target="../charts/chart127.xml"/><Relationship Id="rId5" Type="http://schemas.openxmlformats.org/officeDocument/2006/relationships/chart" Target="../charts/chart121.xml"/><Relationship Id="rId10" Type="http://schemas.openxmlformats.org/officeDocument/2006/relationships/chart" Target="../charts/chart126.xml"/><Relationship Id="rId4" Type="http://schemas.openxmlformats.org/officeDocument/2006/relationships/chart" Target="../charts/chart120.xml"/><Relationship Id="rId9" Type="http://schemas.openxmlformats.org/officeDocument/2006/relationships/chart" Target="../charts/chart12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3.xml"/><Relationship Id="rId3" Type="http://schemas.openxmlformats.org/officeDocument/2006/relationships/chart" Target="../charts/chart128.xml"/><Relationship Id="rId7" Type="http://schemas.openxmlformats.org/officeDocument/2006/relationships/chart" Target="../charts/chart1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1.xml"/><Relationship Id="rId11" Type="http://schemas.openxmlformats.org/officeDocument/2006/relationships/chart" Target="../charts/chart136.xml"/><Relationship Id="rId5" Type="http://schemas.openxmlformats.org/officeDocument/2006/relationships/chart" Target="../charts/chart130.xml"/><Relationship Id="rId10" Type="http://schemas.openxmlformats.org/officeDocument/2006/relationships/chart" Target="../charts/chart135.xml"/><Relationship Id="rId4" Type="http://schemas.openxmlformats.org/officeDocument/2006/relationships/chart" Target="../charts/chart129.xml"/><Relationship Id="rId9" Type="http://schemas.openxmlformats.org/officeDocument/2006/relationships/chart" Target="../charts/chart1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2.xml"/><Relationship Id="rId3" Type="http://schemas.openxmlformats.org/officeDocument/2006/relationships/chart" Target="../charts/chart137.xml"/><Relationship Id="rId7" Type="http://schemas.openxmlformats.org/officeDocument/2006/relationships/chart" Target="../charts/chart1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0.xml"/><Relationship Id="rId11" Type="http://schemas.openxmlformats.org/officeDocument/2006/relationships/chart" Target="../charts/chart145.xml"/><Relationship Id="rId5" Type="http://schemas.openxmlformats.org/officeDocument/2006/relationships/chart" Target="../charts/chart139.xml"/><Relationship Id="rId10" Type="http://schemas.openxmlformats.org/officeDocument/2006/relationships/chart" Target="../charts/chart144.xml"/><Relationship Id="rId4" Type="http://schemas.openxmlformats.org/officeDocument/2006/relationships/chart" Target="../charts/chart138.xml"/><Relationship Id="rId9" Type="http://schemas.openxmlformats.org/officeDocument/2006/relationships/chart" Target="../charts/chart14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1.xml"/><Relationship Id="rId3" Type="http://schemas.openxmlformats.org/officeDocument/2006/relationships/chart" Target="../charts/chart146.xml"/><Relationship Id="rId7" Type="http://schemas.openxmlformats.org/officeDocument/2006/relationships/chart" Target="../charts/chart15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9.xml"/><Relationship Id="rId11" Type="http://schemas.openxmlformats.org/officeDocument/2006/relationships/chart" Target="../charts/chart154.xml"/><Relationship Id="rId5" Type="http://schemas.openxmlformats.org/officeDocument/2006/relationships/chart" Target="../charts/chart148.xml"/><Relationship Id="rId10" Type="http://schemas.openxmlformats.org/officeDocument/2006/relationships/chart" Target="../charts/chart153.xml"/><Relationship Id="rId4" Type="http://schemas.openxmlformats.org/officeDocument/2006/relationships/chart" Target="../charts/chart147.xml"/><Relationship Id="rId9" Type="http://schemas.openxmlformats.org/officeDocument/2006/relationships/chart" Target="../charts/chart1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0.xml"/><Relationship Id="rId3" Type="http://schemas.openxmlformats.org/officeDocument/2006/relationships/chart" Target="../charts/chart155.xml"/><Relationship Id="rId7" Type="http://schemas.openxmlformats.org/officeDocument/2006/relationships/chart" Target="../charts/chart15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8.xml"/><Relationship Id="rId11" Type="http://schemas.openxmlformats.org/officeDocument/2006/relationships/chart" Target="../charts/chart163.xml"/><Relationship Id="rId5" Type="http://schemas.openxmlformats.org/officeDocument/2006/relationships/chart" Target="../charts/chart157.xml"/><Relationship Id="rId10" Type="http://schemas.openxmlformats.org/officeDocument/2006/relationships/chart" Target="../charts/chart162.xml"/><Relationship Id="rId4" Type="http://schemas.openxmlformats.org/officeDocument/2006/relationships/chart" Target="../charts/chart156.xml"/><Relationship Id="rId9" Type="http://schemas.openxmlformats.org/officeDocument/2006/relationships/chart" Target="../charts/chart16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9.xml"/><Relationship Id="rId3" Type="http://schemas.openxmlformats.org/officeDocument/2006/relationships/chart" Target="../charts/chart164.xml"/><Relationship Id="rId7" Type="http://schemas.openxmlformats.org/officeDocument/2006/relationships/chart" Target="../charts/chart16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7.xml"/><Relationship Id="rId11" Type="http://schemas.openxmlformats.org/officeDocument/2006/relationships/chart" Target="../charts/chart172.xml"/><Relationship Id="rId5" Type="http://schemas.openxmlformats.org/officeDocument/2006/relationships/chart" Target="../charts/chart166.xml"/><Relationship Id="rId10" Type="http://schemas.openxmlformats.org/officeDocument/2006/relationships/chart" Target="../charts/chart171.xml"/><Relationship Id="rId4" Type="http://schemas.openxmlformats.org/officeDocument/2006/relationships/chart" Target="../charts/chart165.xml"/><Relationship Id="rId9" Type="http://schemas.openxmlformats.org/officeDocument/2006/relationships/chart" Target="../charts/chart17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8.xml"/><Relationship Id="rId3" Type="http://schemas.openxmlformats.org/officeDocument/2006/relationships/chart" Target="../charts/chart173.xml"/><Relationship Id="rId7" Type="http://schemas.openxmlformats.org/officeDocument/2006/relationships/chart" Target="../charts/chart17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6.xml"/><Relationship Id="rId11" Type="http://schemas.openxmlformats.org/officeDocument/2006/relationships/chart" Target="../charts/chart181.xml"/><Relationship Id="rId5" Type="http://schemas.openxmlformats.org/officeDocument/2006/relationships/chart" Target="../charts/chart175.xml"/><Relationship Id="rId10" Type="http://schemas.openxmlformats.org/officeDocument/2006/relationships/chart" Target="../charts/chart180.xml"/><Relationship Id="rId4" Type="http://schemas.openxmlformats.org/officeDocument/2006/relationships/chart" Target="../charts/chart174.xml"/><Relationship Id="rId9" Type="http://schemas.openxmlformats.org/officeDocument/2006/relationships/chart" Target="../charts/chart1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6.xml"/><Relationship Id="rId5" Type="http://schemas.openxmlformats.org/officeDocument/2006/relationships/chart" Target="../charts/chart185.xml"/><Relationship Id="rId4" Type="http://schemas.openxmlformats.org/officeDocument/2006/relationships/chart" Target="../charts/chart18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11" Type="http://schemas.openxmlformats.org/officeDocument/2006/relationships/chart" Target="../charts/chart18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11" Type="http://schemas.openxmlformats.org/officeDocument/2006/relationships/chart" Target="../charts/chart27.xml"/><Relationship Id="rId5" Type="http://schemas.openxmlformats.org/officeDocument/2006/relationships/chart" Target="../charts/chart21.xml"/><Relationship Id="rId10" Type="http://schemas.openxmlformats.org/officeDocument/2006/relationships/chart" Target="../charts/chart26.xml"/><Relationship Id="rId4" Type="http://schemas.openxmlformats.org/officeDocument/2006/relationships/chart" Target="../charts/chart20.xml"/><Relationship Id="rId9" Type="http://schemas.openxmlformats.org/officeDocument/2006/relationships/chart" Target="../charts/char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11" Type="http://schemas.openxmlformats.org/officeDocument/2006/relationships/chart" Target="../charts/chart36.xml"/><Relationship Id="rId5" Type="http://schemas.openxmlformats.org/officeDocument/2006/relationships/chart" Target="../charts/chart30.xml"/><Relationship Id="rId10" Type="http://schemas.openxmlformats.org/officeDocument/2006/relationships/chart" Target="../charts/chart35.xml"/><Relationship Id="rId4" Type="http://schemas.openxmlformats.org/officeDocument/2006/relationships/chart" Target="../charts/chart29.xml"/><Relationship Id="rId9" Type="http://schemas.openxmlformats.org/officeDocument/2006/relationships/chart" Target="../charts/char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chart" Target="../charts/chart37.xml"/><Relationship Id="rId7" Type="http://schemas.openxmlformats.org/officeDocument/2006/relationships/chart" Target="../charts/chart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11" Type="http://schemas.openxmlformats.org/officeDocument/2006/relationships/chart" Target="../charts/chart45.xml"/><Relationship Id="rId5" Type="http://schemas.openxmlformats.org/officeDocument/2006/relationships/chart" Target="../charts/chart39.xml"/><Relationship Id="rId10" Type="http://schemas.openxmlformats.org/officeDocument/2006/relationships/chart" Target="../charts/chart44.xml"/><Relationship Id="rId4" Type="http://schemas.openxmlformats.org/officeDocument/2006/relationships/chart" Target="../charts/chart38.xml"/><Relationship Id="rId9" Type="http://schemas.openxmlformats.org/officeDocument/2006/relationships/chart" Target="../charts/char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1.xml"/><Relationship Id="rId3" Type="http://schemas.openxmlformats.org/officeDocument/2006/relationships/chart" Target="../charts/chart46.xml"/><Relationship Id="rId7" Type="http://schemas.openxmlformats.org/officeDocument/2006/relationships/chart" Target="../charts/chart5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11" Type="http://schemas.openxmlformats.org/officeDocument/2006/relationships/chart" Target="../charts/chart54.xml"/><Relationship Id="rId5" Type="http://schemas.openxmlformats.org/officeDocument/2006/relationships/chart" Target="../charts/chart48.xml"/><Relationship Id="rId10" Type="http://schemas.openxmlformats.org/officeDocument/2006/relationships/chart" Target="../charts/chart53.xml"/><Relationship Id="rId4" Type="http://schemas.openxmlformats.org/officeDocument/2006/relationships/chart" Target="../charts/chart47.xml"/><Relationship Id="rId9" Type="http://schemas.openxmlformats.org/officeDocument/2006/relationships/chart" Target="../charts/char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AB54FE1-5190-4D69-8783-5FCC149A3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33" y="4064000"/>
            <a:ext cx="4715533" cy="11431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BF0CA6E-141C-4350-BD44-AAF6C939F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9144000" cy="2387600"/>
          </a:xfrm>
        </p:spPr>
        <p:txBody>
          <a:bodyPr>
            <a:normAutofit/>
          </a:bodyPr>
          <a:lstStyle/>
          <a:p>
            <a:r>
              <a:rPr lang="it-IT" sz="4200" b="1">
                <a:latin typeface="Calibri" panose="020F0502020204030204" pitchFamily="34" charset="0"/>
              </a:rPr>
              <a:t>pTabs2 Charts Demo (3)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AB7397-09E2-45CE-BDF0-719070037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/>
          <a:lstStyle/>
          <a:p>
            <a:r>
              <a:rPr lang="it-IT">
                <a:latin typeface="Calibri" panose="020F0502020204030204" pitchFamily="34" charset="0"/>
              </a:rPr>
              <a:t>Version: 2.4.1 (87)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1ED98-F60E-4FF0-9AF4-2E677553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3EB2-EA16-4BE7-93EF-4F4932593B93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C2468D5-D6A0-4AC6-9A7D-FF78D28D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27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FBA76-E454-4F69-B8AA-001A5131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Rispetto a un anno fa diresti che è cambiato qualcosa nella frequenza con cui vai al cinema?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29B226E-73F0-438F-A7F1-F056D110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936390-4B23-4DED-AD77-B4B4001E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A44-958E-4FD4-81F8-6BBA959E95BE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B9EAAC-10EC-4EDA-A981-76B0E95F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3F1311E-E6FE-4AA5-A96E-C1E2D49D41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426108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A29387A-8388-41EA-9803-B1FD38733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698288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8041EF36-344C-48BC-AD8D-CFC6D6837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753803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12A0584F-1C52-4883-8254-732B8AD43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404447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06426BB-1400-4209-A006-B582385EF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267412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370992B1-AC5F-4983-8961-F72D49899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097420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72BCBEB4-B13D-48E1-A823-38ACD68B0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961269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C62D435E-1FCC-4D3B-92A3-8393C9AD3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259886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B0E776D0-712C-4DF3-892B-68CC85D82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590342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22695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29852-344A-417C-8AF2-13915CC2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Quanto ti piace?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3FA1C46-C03D-460D-8B7B-16E429FF6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8C9978-3542-4ABF-BE0F-C272941F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9DDDC-1916-4259-B748-5A8578FE2D77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F48A7A-A851-4E5B-A8FB-895AF52B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11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C2BF210-A947-4418-9E15-18F6B5A25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927341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7884710F-CA60-46D7-A749-AD56063833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4266678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2C59FD01-AF41-4975-A446-6EC8FC086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465069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C35AEA44-C5EB-49DA-AF2D-F6E96B4D5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375311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FC91FDDD-57B3-41C9-9AD6-69B6B0504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982035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991BD175-B5B1-4266-99E0-CF978D5E9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670923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197D153C-2402-453E-A204-0C49CF64D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717271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2C9B573B-1F99-4B8F-A8CF-6B5DBEBD0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141693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CA3F309D-884C-4ECD-BD8C-03C208106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657713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12848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46B718-3CA5-460D-B2A9-BE8F34D8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Quanto sono importanti per Lei questi aspetti?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04FE0BE-D0DF-417F-A3DB-9E15F3629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35A7F0-1C44-47F0-811F-4104F1E3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434-CC29-4DA2-817D-DA31BC5DF0F5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DEA989-56E0-48AC-9D13-A7C511B4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FEC13B1-BDAC-4628-A0CF-01D778E4B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748982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F9E92006-BA61-4BF6-AA49-227C4EB2E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571565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FF8C7ABF-45BD-4A5F-8D6B-258F88B60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802672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93E873A4-157D-4804-BFAD-8C4D501F4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4710412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7C060F88-9940-48BC-B5BF-A2D977BD9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525714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1FA6DD13-CCCF-462F-9E91-8A3EAA628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049549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A36AE733-9E57-44A1-9413-F30A22D5A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22084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49C517FD-ED80-4E19-9B02-474BE1E55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8243846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F06927C4-64E6-4D6A-9202-9DA4AE73F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054192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13534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F301B-EED1-4947-B212-6C23FD88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Quali delle seguenti motivazioni ritiene rilevanti?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3B87BF9-A729-4578-96DE-0B211782B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FE3EF-46D4-4B60-8543-799601E0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C5C2-A29E-450E-86FA-13A16FE062DC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48EEA-40FE-48F0-BB85-F7EFD8ED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13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41AEB2C-E6E4-454E-A709-173A7B5478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242499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597920DC-C137-41B1-9F96-B26512FF8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826102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0C84DFF-6F10-4DC0-9B85-A69C548C0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668350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558DCB2B-86AA-441C-9D7C-3A905AADF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516069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B120362-2BD0-4BCC-968B-174306765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406620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DEF751AD-83BD-490C-AC56-812590957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630353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F5F6259F-FABA-4DD4-A01D-7A76FDED0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796051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1560EDE7-B8F1-41F3-8AA2-603EB91FA0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169552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EFB0843B-8153-4F80-9653-E59EB15FA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290317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85239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AFF8E9-B09D-4F04-BDA7-D93677D6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Come valuta i seguenti aspetti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4E1B5F2-854E-461B-8425-2574E7324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7EDD5C-47F7-43CB-81FC-D170AC16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E19B-4A10-461D-9460-DC5BE97F5D48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9F1446-017F-478F-BA78-AC704193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14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A43F5A1A-6CC0-4F07-9248-754A497B9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24023"/>
              </p:ext>
            </p:extLst>
          </p:nvPr>
        </p:nvGraphicFramePr>
        <p:xfrm>
          <a:off x="635000" y="889000"/>
          <a:ext cx="1092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010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09DD0C-1A31-44D4-B83A-B0C50EB8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In una normale giornata infrasettimanale mediamente quanto tempo al giorno guardi la televisione?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28E3CEDF-660E-4258-801D-8351FC897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329962-FEB7-4F6C-9FC7-2254CF11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D07F-98CC-41E7-BCA7-9AF458E88B3C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A31B3C-5B55-4EF4-9400-718DBF1A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15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9D206164-F318-4E46-8211-3ECCC14EE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310371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DB4C7554-0F06-43A5-A3FC-2CD892F8B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332457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E4B89262-5ADE-46D8-AC32-3192635A5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005206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B1246099-266F-47F6-956F-A391DFADE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590931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515A6471-E35D-4BF0-813A-DF33689F6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506396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F9A1D29C-4CBC-487F-AA00-90CD88643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354871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D0BA066C-2E90-47BD-B264-383546D8A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506627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92148D72-E4F2-4DCA-8BD2-B6283E146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928758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94F2C580-8DD3-41EE-B2C3-21850FCFE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529109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254899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723A6-ACFE-4392-967E-946BDFAD6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In una normale giornata infrasettimanale mediamente quanto tempo al giorno ascolti la radio?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373F9E3-AA99-454D-A53D-8B99BA7A5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1262FC-D2A3-416F-B6AB-F615D89E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4200-1477-4E32-8BE4-37B9704A701E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B328735-2DEA-4EF9-A5B3-17B3AE8B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16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3CEA210-A012-4BFD-88B6-DAE3E6548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898820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1D2C8D8-DEAC-4BB7-B16E-4B7E1A2D0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775708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137039F-1AB7-487A-BF12-CD944113A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575029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259AFBE-E1B9-4B0F-8B44-3A3ED6381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254459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47BFEB02-8765-4D3D-8D41-D47D07E0F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065549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A45CA1AD-4FE0-4384-A94E-AA9493E1A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425888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73AF3044-1140-463F-BCEE-0FDA53E0C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252058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97F81D08-DE1D-4499-AA5E-10F494A07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112459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CD63AC42-26ED-4874-B0E0-8046A6E2E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74527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65393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06E6E-AA52-4552-B8FF-31DCD361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In una normale giornata nel fine settimana mediamente quanto tempo al giorno guardi la televisione?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F09C5D4-13D8-433C-BD04-0BC56FA93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8690BD-C64E-4C11-8FEB-84C88B75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62B8-54D1-4F5E-831C-73ED0FC7DBCD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BEC7D5-6E08-4E73-9FBF-75ACA198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17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F083AF3-3225-405D-A48E-86CCD8C19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624485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59EBBCDF-DCD4-487A-B806-2A9BE28C9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296786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ED356CCA-56DF-4DDC-91F2-5F1295EC9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045408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4617264-CFDC-46D5-A5FB-5713E26A5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930489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A012A55D-3CF3-4FA1-AD6F-1920EED5E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029937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339CB77F-1616-4913-B9FA-05388A289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10279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A3E6053A-A114-4288-A499-0F565C87D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124920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17AF6610-2ABF-4814-AAD7-5BDAF3168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420128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9AFB3CFC-3118-4575-A052-0A6E29B74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818189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171170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D2B3D4-F578-49FD-BF32-32500940C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In una normale giornata nel fine settimana mediamente quanto tempo al giorno ascolti la radio?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EF3CEDF-F151-45FE-BF75-9D1674F9B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DCE06A-FA0F-495E-837F-2ABAB495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F521-1A2D-4E74-BFEB-48DD14A4DA16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1B388C-9522-43EB-8918-7661B6A2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90690E71-4B2A-4A38-A82B-9AA6F43D3A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960821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300CE822-A0DB-4B5F-949F-613C0E2BD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760263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C062DE03-416D-41CE-9A92-666AE3B05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874796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DF35E9C-2C88-4C2B-A164-CE497CD3E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410142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953A654-808E-4E2B-9CB1-0EB1EBC94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636150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3649E12-4233-412D-A814-B9FF73BFE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085190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81B49121-482A-493C-BB1C-30ED1A730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579133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C651CE12-1A14-48F5-8B66-60F91C863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021982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924A1A86-3270-491E-AE83-7FEDA9C98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720990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512659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62ED7-304B-4413-9DCF-8E3BB8FB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Abitualmente con che frequenza leggi il quotidiano tradizionale?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18272A9-C8DD-4D26-8D58-5582E21A3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0B0CB9-CB0E-4C5A-9360-DDB6636D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D7DE-1178-4F49-A2CF-D7756BBCA02D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984218-3A1A-4B8B-8BB9-7767B582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19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3A07EA2-487F-4170-829F-602914C98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413077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5A65077-D422-406E-B8E4-2FD639474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492093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4447F5CF-E1AE-412B-BF15-CE4619CAB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004254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2AFB4497-B3DC-42BD-B4C6-3A4F266FC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285449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6E2CDD89-B974-416A-B0AA-DCAE3BBB7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601251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8A8139BF-AEE4-440D-8683-99D0ED0E42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165903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E189EFED-56CC-4214-9CC4-29CBBC09D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850257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82761461-9948-44AF-AEF9-0ADACC1A1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615973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A0BE750E-387F-4CBE-9497-07A2D8135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337758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42487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63A396-6FD9-4CC7-8D59-4EB462969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>
                <a:latin typeface="Calibri" panose="020F0502020204030204" pitchFamily="34" charset="0"/>
              </a:rPr>
              <a:t>Campione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BF2125-04B1-4FDA-A219-0122811E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0FA5-1AF5-4CDF-B51B-035883CEB917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CE96EA-8465-4936-8A07-E06AA3D1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2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D198FCF-A05A-4389-8AE3-7C990D7EC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1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FF0DDE-41AC-4DF3-9904-274AE422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Abitualmente con che frequenza leggi il quotidiano gratuito?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A819554-5159-4416-8973-A401B3E1B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B270DF-531D-4249-8CAF-D0D6F114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2311-70CF-4142-B156-C23391D88947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63BE073-F4E0-4762-9D55-A318744C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20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206229B-C4CE-4F05-8B3E-3655C7D01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376726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9E09C547-4ED9-48DA-996F-193EB74D5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48653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8A60E66D-10D8-41AC-8B12-5227A14F0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53199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E2C34A7D-0063-4373-921B-A20AC37A1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34328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0327906-D5F2-4182-A457-1300FFE58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586867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198110B0-0276-442E-BCAE-F00162975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634189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3D769EB1-254E-4A6C-980F-FCD89696B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913386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6906F984-9A9B-468C-8D20-2BCF73FA6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615606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8EFBED23-3B0A-4447-9F69-A72ABC166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979938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998101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FB26F-0F6F-4EE2-B27B-F34026E9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Abitualmente con che frequenza leggi la stampa periodica?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3892EAD-545B-4AB7-B667-2857B5C4E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C0B9B0-2699-49E1-AA93-A5336F11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ADDA-C410-4E76-BE2C-468758280C40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4204EC-35EE-48C3-AA50-263AE545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21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882C7D0-4F14-4136-8D7A-17E9198CC0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378588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65D5047A-15FA-4763-ACBC-6F865DA91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479182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2FE9EEC7-E415-477A-AA55-FB9DCEDA2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883568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3F2DB289-DAF5-42F0-99ED-AEF9D88CA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533295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224D8478-B22B-4E42-9A07-20C96D61A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59036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E8122B7A-3EE3-4672-BFF1-11965AC02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746486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8A31EBB5-D5FA-4A87-8266-AA7611C56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757638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CD3E5EE9-7EF3-46B9-ADB8-7A4C7AFB0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86812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DE0900EB-394F-494C-B98C-112E987D7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796726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28944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94408-24C7-4F8D-8E5C-8C3FC6EA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Abitualmente con che frequenza leggi la stampa periodica gratuita, informativa sulla vita cittadina, distribuita gratuitamente nei locali?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CA2BE3C-BD5B-4FC5-A121-842D619D2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29A10B-0282-4591-89F2-CEDD9D12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8D55-EA99-4946-96CC-8FEFF8BDD8BB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788F53-04EF-4C6C-B159-5C134803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22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94B9C94E-17B0-4B73-BDE8-EE945D635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062175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9CC308-1630-4CA1-A1FF-6BF291C0F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374782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17387D7D-C2B2-46C6-9EAC-72ADFB5BC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466386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0F69EF2-CC91-46E8-B66F-8796D6AE7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238365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9E5B7626-6B7F-4323-ABC2-9FAC0F3CE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570475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232FDD4B-6654-4229-88B5-C1CA588A3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820195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52D2511F-CED0-4993-BC04-B2F137355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025524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1E9E9048-A2B2-4BB6-B74A-907C9A3A9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927560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A293AF0D-1AC1-4534-9767-4A2A142D0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601147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75474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040FD-8E75-4AD0-BA78-02904288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Normalmente con che frequenza ti colleghi a internet?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8189612-D503-466D-A8DF-B8197DA5A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BE901A-6730-463B-8780-3A6F2B71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7EF-3707-4E8C-9C76-3B204246158A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51F552-B698-463E-9F10-099A133C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23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8BF67E7-6BCF-49D5-AEBD-261A3BD3A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1118747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AD0C2823-52C6-4443-B692-6091D9070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969428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C49608ED-1449-4720-97B7-5BB916C5D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470950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361042D-90AB-4320-AA19-1AD54C580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678949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9F9E5F9-1818-4BF1-AD7D-F7FE1D8CC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128002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69F63224-4179-4D98-90D9-94AE234C1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794052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6CDE0479-9D51-40DD-83AD-69E197116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313612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B8D9AD13-9DBB-4692-BBD5-C63873935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967106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5FD57EE5-1E69-40FA-A9F4-6F47EB0DE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8986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001967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1A478-4F20-498F-B5C7-8A699657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Operatore telefonico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2990012-4F5D-4689-80A9-83076FDAC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395C31-C9B2-46CC-8244-0F174D0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ECAE-9411-48E9-A572-48FBFA2D6DC1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F55394-6F69-4BA7-B05F-44C88D73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24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9278EB5-EF55-4A85-893F-A01174BA0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819277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C313A555-B1DE-4FF2-9696-3875B88CB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433066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30838AE-32B4-4E05-8493-79038766D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262594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BA025153-873E-452F-9E94-488C66170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333701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FF28962E-9A01-485A-BFCC-C1584755B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187501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BC33B43-E373-4A17-8648-F1ABBA7E3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537746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E4CC7874-F602-4FD5-A559-E90040A74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822198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E88DFABB-1E7C-416C-9F65-47525C4D4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831509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ECBE874E-7809-439D-BE4F-628994E21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362254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08116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AF7128-F43B-453C-AE00-3396A7D1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Immagine dei prodotti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8D1A121-79B0-4BD3-A2B8-A106F0ADD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33F816-FC00-4486-A4C1-6E756A74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C1A66-7836-4786-8666-F57F7FA6EAA6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866FCD-CF44-469F-9354-A850125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25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918FA1C3-B8D8-454D-BA1C-C399455F3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332848"/>
              </p:ext>
            </p:extLst>
          </p:nvPr>
        </p:nvGraphicFramePr>
        <p:xfrm>
          <a:off x="635000" y="889000"/>
          <a:ext cx="1092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4990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71E190-F205-4C1A-9419-31155BB2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Confronto gradimento variante prodotto X vs Y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DF73412-D14F-434C-8524-3D05BA260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048860-C896-4795-B7EC-340125B17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7B93-CAEC-416E-8934-121009196B95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53D64F5-0561-4849-B2D9-5D69B213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26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A0815EB6-11F0-4F49-A0A3-BA192F3D04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912149"/>
              </p:ext>
            </p:extLst>
          </p:nvPr>
        </p:nvGraphicFramePr>
        <p:xfrm>
          <a:off x="635000" y="889000"/>
          <a:ext cx="5461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46F5A2ED-4973-462E-8C6A-988AB5D80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353734"/>
              </p:ext>
            </p:extLst>
          </p:nvPr>
        </p:nvGraphicFramePr>
        <p:xfrm>
          <a:off x="6096000" y="889000"/>
          <a:ext cx="5461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C09ED07-F383-4577-8CF2-74BA171A4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210865"/>
              </p:ext>
            </p:extLst>
          </p:nvPr>
        </p:nvGraphicFramePr>
        <p:xfrm>
          <a:off x="635000" y="3556000"/>
          <a:ext cx="5461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0FA1922-BACD-44D2-B0EF-5BF28CD34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861316"/>
              </p:ext>
            </p:extLst>
          </p:nvPr>
        </p:nvGraphicFramePr>
        <p:xfrm>
          <a:off x="6096000" y="3556000"/>
          <a:ext cx="5461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6610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E9EC2-231F-49DA-BB60-EE236D38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CAMPIONE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1459B6A-E9A1-4A02-AB73-316ED7A23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B515C1-17B9-461E-9DF5-D91D365B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DC46-992F-491B-A3AE-DBC8C97698B1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7C552-98B8-43D2-B50D-E3503BA6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CC8A2043-D31D-4E77-B89A-A73DB5BDA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967858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AD8CD971-BBD1-425B-9E1E-5A525B8C3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057020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C5F447A5-7608-446F-B382-4CAB1723F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108416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5AD9BFC0-9934-4620-9F0F-9C8623662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576377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439A05A-A483-4360-A0C9-23E42EB4E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579893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BA19E083-DD68-41C8-82E1-AFED615DC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968521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13906A60-ED3F-486F-ACAD-362A4FE61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817275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F469A9BE-47EC-49FD-8185-42E506E47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750729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D50678C3-0E6D-40B9-93F0-740825D4B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051729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8443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31838D-6D07-4A7E-A397-3EEEED86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Titolo di studio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64E121C-7B7E-4FD7-B745-553BF29B3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EF88AA-BA8C-49D9-8901-86D02C53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EC7D0-E369-43E8-A669-FEBB2BD47686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D44C79-D7C2-4FF1-9B2D-E3FA7BA0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70F703A0-6EF2-4895-989C-2A09AEBDD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554505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586A5309-BA03-4D3A-97C9-165D91D8C6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326232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14201245-A98F-4856-9520-9D8165BA8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305657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6ADBAAF3-1005-4FAE-8B46-6F5949D62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421864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D1F5D196-6859-4B4D-947F-0F944610B1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405703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5825EA96-9148-4958-8149-FDAA0E02E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438040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36709889-926C-4BFB-AC3D-D9EB35B06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135464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EFFC0535-0268-4EF9-92C5-8BED3C16E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513347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D3433D4B-AFC1-44BA-B567-796322E77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14081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8064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B8E5E-70FD-4D00-B66D-1A25FE86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Condizione lavorativa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3E0473A-6139-4473-9217-65B0A19DD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4F03B8-5967-43D4-BB55-FBF98D8C1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8D43-599E-4AAC-BB32-2E42FFCE2513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399EF4-BC06-42F3-9F1E-5C9E97FE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2AB652DC-EE0C-48E6-ACEC-064AC78AF7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656312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116B16B-8761-4580-9835-E07B6BDD0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18148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18C04E74-4A04-4BC9-8BC9-19431DAB0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267743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64D096A-C654-4FBA-B059-3405B354F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625808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377E9509-9141-42E9-8D9A-40214FAC9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363529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BFB9C016-4D16-477C-B96A-0ED498FC7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97140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87307655-88DB-40FD-BEB4-703597E61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672042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089E3B42-A31C-4466-B7B5-EB41BAE0C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542615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605F9940-954C-41E9-BE61-4652F668D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251284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63480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EDB454-BC0E-4962-83DD-3E1FDB6E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Condizione famigliare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A0C46AC-BBD9-4054-A871-8C46215D9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81D715-F4DE-4976-A343-919756F0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7E2C-37FF-4E5A-BC9E-97465803A8C7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E80320-FAC1-484C-9FEC-F5485DA2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AFEFB43-1D0F-4043-A031-8B3343BC1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80324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897757E3-7627-44B1-9E21-FAFBDC28F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138053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6A38AD61-9E0A-4AA5-A862-92EEF0A2F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170301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530D6D4B-6713-4880-91CD-04B707A8B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8576835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E73C8835-2B1F-4DF1-ADEA-0A086910C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651780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A3BD69DC-160F-4FE8-9283-03CC990A8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784630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F11AA939-186D-4B54-AA1A-401B15DAB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1698689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C199F23A-1664-43E8-A660-CA5B06461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025358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D208C633-E0DE-48CA-8E6A-F0B26F5029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899122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93221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2DA2F9-32DF-4D03-8AA2-1F7D2639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Esposizione ai mezzi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FD31E51B-251D-41A8-89A1-7E78EC90B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F7F9E7-DB32-47D6-BAE0-C2E33C9B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E968A-B480-4D60-9F55-ED1BB866B89F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3CF01B-7B0B-45DD-AD33-E5F33584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6DD46E5E-B09F-4017-95E7-4F9DA6F2A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457392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B93CE1F5-1162-469A-B7AB-117D93533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285950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C56EA9DE-358A-4705-A1A0-57511FAFD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3951198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884AD15-9A67-4E16-B522-914F64364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49180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4340B1D2-E44B-433E-921C-C80EE523A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292103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7F46E378-4BE3-485B-AE7A-8D8517929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847491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70B5DBA6-B4AB-422E-A0DB-4D2A663A5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398857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EDE0EDE6-FB97-409B-B24E-43706F621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4170182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1D0BAADB-83C8-4958-9B59-F58852A1C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674258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46340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BB9C2-E630-4FA1-AAB1-14F44954C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>
                <a:latin typeface="Calibri" panose="020F0502020204030204" pitchFamily="34" charset="0"/>
              </a:rPr>
              <a:t>Questionario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187521-3996-4697-9660-0641AB0A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12BE-9BD9-4EBD-A11E-B3ED2A050815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354D1C-F7F1-4A31-AE0B-5F152AA7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8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A1F6093-01FE-4626-9D3C-78A25C205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7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56AF8B-8BA7-494F-B66C-5E0086A8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7500"/>
            <a:ext cx="10795000" cy="381000"/>
          </a:xfrm>
        </p:spPr>
        <p:txBody>
          <a:bodyPr>
            <a:normAutofit/>
          </a:bodyPr>
          <a:lstStyle/>
          <a:p>
            <a:pPr algn="ctr"/>
            <a:r>
              <a:rPr lang="it-IT" sz="2000" b="1">
                <a:latin typeface="Calibri" panose="020F0502020204030204" pitchFamily="34" charset="0"/>
              </a:rPr>
              <a:t>Con quale frequenza frequenza vai di solito al cinema?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8FCBB15-0C80-4B4B-8226-92DE88BE8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6451600"/>
            <a:ext cx="1056641" cy="254000"/>
          </a:xfr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BB644D-B64F-4A05-8009-C1A5E0A9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F62B-B443-4286-8C64-F47536BA6A89}" type="datetime1">
              <a:rPr lang="it-IT" smtClean="0"/>
              <a:t>28/06/2019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F3DC3E-69B9-47B0-8BEC-F90D893C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5B665-28AF-4076-AF37-3625344E07B2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ECA9E899-057A-4539-B36B-3ECCAFCD1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106410"/>
              </p:ext>
            </p:extLst>
          </p:nvPr>
        </p:nvGraphicFramePr>
        <p:xfrm>
          <a:off x="6350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269ABF01-31F9-4396-8205-4DA168050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006040"/>
              </p:ext>
            </p:extLst>
          </p:nvPr>
        </p:nvGraphicFramePr>
        <p:xfrm>
          <a:off x="42672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EE8C66E7-64C1-43C0-8EC5-CA25A8CF2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824091"/>
              </p:ext>
            </p:extLst>
          </p:nvPr>
        </p:nvGraphicFramePr>
        <p:xfrm>
          <a:off x="7899400" y="889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27FA9316-5E21-4C4B-B925-C08354B86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140508"/>
              </p:ext>
            </p:extLst>
          </p:nvPr>
        </p:nvGraphicFramePr>
        <p:xfrm>
          <a:off x="6350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232963FA-D91D-41C5-A15D-93BA2A140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697395"/>
              </p:ext>
            </p:extLst>
          </p:nvPr>
        </p:nvGraphicFramePr>
        <p:xfrm>
          <a:off x="42672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32D75302-47C7-4EF2-AB59-11B3591F9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593840"/>
              </p:ext>
            </p:extLst>
          </p:nvPr>
        </p:nvGraphicFramePr>
        <p:xfrm>
          <a:off x="7899400" y="2667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CE542AE3-90CA-40BC-8DE8-D55FB5AF0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928957"/>
              </p:ext>
            </p:extLst>
          </p:nvPr>
        </p:nvGraphicFramePr>
        <p:xfrm>
          <a:off x="6350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4B93E375-E9C5-475B-9E7A-EA3994DA7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154097"/>
              </p:ext>
            </p:extLst>
          </p:nvPr>
        </p:nvGraphicFramePr>
        <p:xfrm>
          <a:off x="42672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A13453FD-C5B0-4DE9-BF86-829789153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785265"/>
              </p:ext>
            </p:extLst>
          </p:nvPr>
        </p:nvGraphicFramePr>
        <p:xfrm>
          <a:off x="7899400" y="4445000"/>
          <a:ext cx="363220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289853519"/>
      </p:ext>
    </p:extLst>
  </p:cSld>
  <p:clrMapOvr>
    <a:masterClrMapping/>
  </p:clrMapOvr>
</p:sld>
</file>

<file path=ppt/theme/theme1.xml><?xml version="1.0" encoding="utf-8"?>
<a:theme xmlns:a="http://schemas.openxmlformats.org/drawingml/2006/main" name="charts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43" id="{07F0D53A-4ED2-4FAF-9BFD-D747AE55ED1E}" vid="{51F20224-E54A-44B2-8D2C-C42EBFDAFA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charts_template</Template>
  <TotalTime>2</TotalTime>
  <Words>631</Words>
  <Application>Microsoft Office PowerPoint</Application>
  <PresentationFormat>Widescreen</PresentationFormat>
  <Paragraphs>263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charts_template</vt:lpstr>
      <vt:lpstr>pTabs2 Charts Demo (3)</vt:lpstr>
      <vt:lpstr>Campione</vt:lpstr>
      <vt:lpstr>CAMPIONE</vt:lpstr>
      <vt:lpstr>Titolo di studio</vt:lpstr>
      <vt:lpstr>Condizione lavorativa</vt:lpstr>
      <vt:lpstr>Condizione famigliare</vt:lpstr>
      <vt:lpstr>Esposizione ai mezzi</vt:lpstr>
      <vt:lpstr>Questionario</vt:lpstr>
      <vt:lpstr>Con quale frequenza frequenza vai di solito al cinema?</vt:lpstr>
      <vt:lpstr>Rispetto a un anno fa diresti che è cambiato qualcosa nella frequenza con cui vai al cinema?</vt:lpstr>
      <vt:lpstr>Quanto ti piace?</vt:lpstr>
      <vt:lpstr>Quanto sono importanti per Lei questi aspetti?</vt:lpstr>
      <vt:lpstr>Quali delle seguenti motivazioni ritiene rilevanti?</vt:lpstr>
      <vt:lpstr>Come valuta i seguenti aspetti</vt:lpstr>
      <vt:lpstr>In una normale giornata infrasettimanale mediamente quanto tempo al giorno guardi la televisione?</vt:lpstr>
      <vt:lpstr>In una normale giornata infrasettimanale mediamente quanto tempo al giorno ascolti la radio?</vt:lpstr>
      <vt:lpstr>In una normale giornata nel fine settimana mediamente quanto tempo al giorno guardi la televisione?</vt:lpstr>
      <vt:lpstr>In una normale giornata nel fine settimana mediamente quanto tempo al giorno ascolti la radio?</vt:lpstr>
      <vt:lpstr>Abitualmente con che frequenza leggi il quotidiano tradizionale?</vt:lpstr>
      <vt:lpstr>Abitualmente con che frequenza leggi il quotidiano gratuito?</vt:lpstr>
      <vt:lpstr>Abitualmente con che frequenza leggi la stampa periodica?</vt:lpstr>
      <vt:lpstr>Abitualmente con che frequenza leggi la stampa periodica gratuita, informativa sulla vita cittadina, distribuita gratuitamente nei locali?</vt:lpstr>
      <vt:lpstr>Normalmente con che frequenza ti colleghi a internet?</vt:lpstr>
      <vt:lpstr>Operatore telefonico</vt:lpstr>
      <vt:lpstr>Immagine dei prodotti</vt:lpstr>
      <vt:lpstr>Confronto gradimento variante prodotto X vs 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pTabs2 Charts Demo (3)</dc:title>
  <dc:creator>Utente Windows</dc:creator>
  <cp:lastModifiedBy>Utente Windows</cp:lastModifiedBy>
  <cp:revision>1</cp:revision>
  <dcterms:created xsi:type="dcterms:W3CDTF">2019-06-28T15:03:03Z</dcterms:created>
  <dcterms:modified xsi:type="dcterms:W3CDTF">2019-06-28T15:06:02Z</dcterms:modified>
</cp:coreProperties>
</file>