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Foglio1!$A$2</c:f>
              <c:strCache>
                <c:ptCount val="1"/>
                <c:pt idx="0">
                  <c:v>Totale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cat>
          <c:val>
            <c:numRef>
              <c:f>Foglio1!$B$2</c:f>
              <c:numCache>
                <c:formatCode>@</c:formatCode>
                <c:ptCount val="1"/>
                <c:pt idx="0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24-4521-851A-2D82E99B60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986099375"/>
        <c:axId val="1181004639"/>
      </c:barChart>
      <c:catAx>
        <c:axId val="98609937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81004639"/>
        <c:crosses val="autoZero"/>
        <c:auto val="1"/>
        <c:lblAlgn val="ctr"/>
        <c:lblOffset val="100"/>
        <c:noMultiLvlLbl val="0"/>
      </c:catAx>
      <c:valAx>
        <c:axId val="1181004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86099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 sz="800"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alta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0.31</c:v>
                </c:pt>
                <c:pt idx="1">
                  <c:v>0.33800000000000002</c:v>
                </c:pt>
                <c:pt idx="2">
                  <c:v>0.28100000000000003</c:v>
                </c:pt>
                <c:pt idx="3">
                  <c:v>0.36599999999999999</c:v>
                </c:pt>
                <c:pt idx="4">
                  <c:v>0.48</c:v>
                </c:pt>
                <c:pt idx="5">
                  <c:v>0.371</c:v>
                </c:pt>
                <c:pt idx="6">
                  <c:v>0.10299999999999999</c:v>
                </c:pt>
                <c:pt idx="7">
                  <c:v>0.109</c:v>
                </c:pt>
                <c:pt idx="8">
                  <c:v>0.20899999999999999</c:v>
                </c:pt>
                <c:pt idx="9">
                  <c:v>0.42199999999999999</c:v>
                </c:pt>
                <c:pt idx="10">
                  <c:v>0.40400000000000003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0.30399999999999999</c:v>
                </c:pt>
                <c:pt idx="15">
                  <c:v>0.29499999999999998</c:v>
                </c:pt>
                <c:pt idx="16">
                  <c:v>0.32300000000000001</c:v>
                </c:pt>
                <c:pt idx="17">
                  <c:v>0.31</c:v>
                </c:pt>
                <c:pt idx="18">
                  <c:v>0.214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7A-4F3C-AC2B-6BAA57438531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media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0.33</c:v>
                </c:pt>
                <c:pt idx="1">
                  <c:v>0.32500000000000001</c:v>
                </c:pt>
                <c:pt idx="2">
                  <c:v>0.33600000000000002</c:v>
                </c:pt>
                <c:pt idx="3">
                  <c:v>0.33300000000000002</c:v>
                </c:pt>
                <c:pt idx="4">
                  <c:v>0.3</c:v>
                </c:pt>
                <c:pt idx="5">
                  <c:v>0.28599999999999998</c:v>
                </c:pt>
                <c:pt idx="6">
                  <c:v>0.379</c:v>
                </c:pt>
                <c:pt idx="7">
                  <c:v>0.45700000000000002</c:v>
                </c:pt>
                <c:pt idx="8">
                  <c:v>0.41899999999999998</c:v>
                </c:pt>
                <c:pt idx="9">
                  <c:v>0.26700000000000002</c:v>
                </c:pt>
                <c:pt idx="10">
                  <c:v>0.21199999999999999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0.33400000000000002</c:v>
                </c:pt>
                <c:pt idx="15">
                  <c:v>0.33</c:v>
                </c:pt>
                <c:pt idx="16">
                  <c:v>0.32800000000000001</c:v>
                </c:pt>
                <c:pt idx="17">
                  <c:v>0.33600000000000002</c:v>
                </c:pt>
                <c:pt idx="18">
                  <c:v>0.46400000000000002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7A-4F3C-AC2B-6BAA57438531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bassa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0.36</c:v>
                </c:pt>
                <c:pt idx="1">
                  <c:v>0.33800000000000002</c:v>
                </c:pt>
                <c:pt idx="2">
                  <c:v>0.38400000000000001</c:v>
                </c:pt>
                <c:pt idx="3">
                  <c:v>0.30099999999999999</c:v>
                </c:pt>
                <c:pt idx="4">
                  <c:v>0.22</c:v>
                </c:pt>
                <c:pt idx="5">
                  <c:v>0.34300000000000003</c:v>
                </c:pt>
                <c:pt idx="6">
                  <c:v>0.51700000000000002</c:v>
                </c:pt>
                <c:pt idx="7">
                  <c:v>0.435</c:v>
                </c:pt>
                <c:pt idx="8">
                  <c:v>0.372</c:v>
                </c:pt>
                <c:pt idx="9">
                  <c:v>0.31</c:v>
                </c:pt>
                <c:pt idx="10">
                  <c:v>0.38500000000000001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0.36099999999999999</c:v>
                </c:pt>
                <c:pt idx="15">
                  <c:v>0.375</c:v>
                </c:pt>
                <c:pt idx="16">
                  <c:v>0.34799999999999998</c:v>
                </c:pt>
                <c:pt idx="17">
                  <c:v>0.35399999999999998</c:v>
                </c:pt>
                <c:pt idx="18">
                  <c:v>0.32100000000000001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7A-4F3C-AC2B-6BAA574385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83762847"/>
        <c:axId val="1181000063"/>
      </c:barChart>
      <c:catAx>
        <c:axId val="118376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1000063"/>
        <c:crosses val="autoZero"/>
        <c:auto val="1"/>
        <c:lblAlgn val="ctr"/>
        <c:lblOffset val="100"/>
        <c:noMultiLvlLbl val="0"/>
      </c:catAx>
      <c:valAx>
        <c:axId val="118100006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37628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una volta alla settimana o più spesso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0.09</c:v>
                </c:pt>
                <c:pt idx="1">
                  <c:v>7.8E-2</c:v>
                </c:pt>
                <c:pt idx="2">
                  <c:v>0.10299999999999999</c:v>
                </c:pt>
                <c:pt idx="3">
                  <c:v>6.5000000000000002E-2</c:v>
                </c:pt>
                <c:pt idx="4">
                  <c:v>0.1</c:v>
                </c:pt>
                <c:pt idx="5">
                  <c:v>0.1</c:v>
                </c:pt>
                <c:pt idx="6">
                  <c:v>0.10299999999999999</c:v>
                </c:pt>
                <c:pt idx="7">
                  <c:v>4.2999999999999997E-2</c:v>
                </c:pt>
                <c:pt idx="8">
                  <c:v>9.2999999999999999E-2</c:v>
                </c:pt>
                <c:pt idx="9">
                  <c:v>0.129</c:v>
                </c:pt>
                <c:pt idx="10">
                  <c:v>3.7999999999999999E-2</c:v>
                </c:pt>
                <c:pt idx="11">
                  <c:v>0.14000000000000001</c:v>
                </c:pt>
                <c:pt idx="12">
                  <c:v>6.0999999999999999E-2</c:v>
                </c:pt>
                <c:pt idx="13">
                  <c:v>7.3999999999999996E-2</c:v>
                </c:pt>
                <c:pt idx="14">
                  <c:v>8.7999999999999995E-2</c:v>
                </c:pt>
                <c:pt idx="15">
                  <c:v>0.08</c:v>
                </c:pt>
                <c:pt idx="16">
                  <c:v>8.5000000000000006E-2</c:v>
                </c:pt>
                <c:pt idx="17">
                  <c:v>8.7999999999999995E-2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CE-495A-995D-0C43CE9626EB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una volta ogni due settimane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0.14699999999999999</c:v>
                </c:pt>
                <c:pt idx="1">
                  <c:v>0.16200000000000001</c:v>
                </c:pt>
                <c:pt idx="2">
                  <c:v>0.13</c:v>
                </c:pt>
                <c:pt idx="3">
                  <c:v>0.22600000000000001</c:v>
                </c:pt>
                <c:pt idx="4">
                  <c:v>0.04</c:v>
                </c:pt>
                <c:pt idx="5">
                  <c:v>0.2</c:v>
                </c:pt>
                <c:pt idx="6">
                  <c:v>0.08</c:v>
                </c:pt>
                <c:pt idx="7">
                  <c:v>0.13</c:v>
                </c:pt>
                <c:pt idx="8">
                  <c:v>0.105</c:v>
                </c:pt>
                <c:pt idx="9">
                  <c:v>0.19</c:v>
                </c:pt>
                <c:pt idx="10">
                  <c:v>0.13500000000000001</c:v>
                </c:pt>
                <c:pt idx="11">
                  <c:v>0.19400000000000001</c:v>
                </c:pt>
                <c:pt idx="12">
                  <c:v>0.13100000000000001</c:v>
                </c:pt>
                <c:pt idx="13">
                  <c:v>0.12</c:v>
                </c:pt>
                <c:pt idx="14">
                  <c:v>0.14899999999999999</c:v>
                </c:pt>
                <c:pt idx="15">
                  <c:v>0.152</c:v>
                </c:pt>
                <c:pt idx="16">
                  <c:v>0.159</c:v>
                </c:pt>
                <c:pt idx="17">
                  <c:v>0.153</c:v>
                </c:pt>
                <c:pt idx="18">
                  <c:v>0.14299999999999999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CE-495A-995D-0C43CE9626EB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una volta ogni tre settimane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0.19</c:v>
                </c:pt>
                <c:pt idx="1">
                  <c:v>0.214</c:v>
                </c:pt>
                <c:pt idx="2">
                  <c:v>0.16400000000000001</c:v>
                </c:pt>
                <c:pt idx="3">
                  <c:v>0.22600000000000001</c:v>
                </c:pt>
                <c:pt idx="4">
                  <c:v>0.32</c:v>
                </c:pt>
                <c:pt idx="5">
                  <c:v>0.114</c:v>
                </c:pt>
                <c:pt idx="6">
                  <c:v>0.13800000000000001</c:v>
                </c:pt>
                <c:pt idx="7">
                  <c:v>0.217</c:v>
                </c:pt>
                <c:pt idx="8">
                  <c:v>0.186</c:v>
                </c:pt>
                <c:pt idx="9">
                  <c:v>0.16400000000000001</c:v>
                </c:pt>
                <c:pt idx="10">
                  <c:v>0.23100000000000001</c:v>
                </c:pt>
                <c:pt idx="11">
                  <c:v>0.247</c:v>
                </c:pt>
                <c:pt idx="12">
                  <c:v>0.17199999999999999</c:v>
                </c:pt>
                <c:pt idx="13">
                  <c:v>0.157</c:v>
                </c:pt>
                <c:pt idx="14">
                  <c:v>0.189</c:v>
                </c:pt>
                <c:pt idx="15">
                  <c:v>0.20499999999999999</c:v>
                </c:pt>
                <c:pt idx="16">
                  <c:v>0.189</c:v>
                </c:pt>
                <c:pt idx="17">
                  <c:v>0.20100000000000001</c:v>
                </c:pt>
                <c:pt idx="18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CE-495A-995D-0C43CE9626EB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una volta al mese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0.57299999999999995</c:v>
                </c:pt>
                <c:pt idx="1">
                  <c:v>0.54500000000000004</c:v>
                </c:pt>
                <c:pt idx="2">
                  <c:v>0.60299999999999998</c:v>
                </c:pt>
                <c:pt idx="3">
                  <c:v>0.48399999999999999</c:v>
                </c:pt>
                <c:pt idx="4">
                  <c:v>0.54</c:v>
                </c:pt>
                <c:pt idx="5">
                  <c:v>0.58599999999999997</c:v>
                </c:pt>
                <c:pt idx="6">
                  <c:v>0.67800000000000005</c:v>
                </c:pt>
                <c:pt idx="7">
                  <c:v>0.60899999999999999</c:v>
                </c:pt>
                <c:pt idx="8">
                  <c:v>0.61599999999999999</c:v>
                </c:pt>
                <c:pt idx="9">
                  <c:v>0.51700000000000002</c:v>
                </c:pt>
                <c:pt idx="10">
                  <c:v>0.59599999999999997</c:v>
                </c:pt>
                <c:pt idx="11">
                  <c:v>0.41899999999999998</c:v>
                </c:pt>
                <c:pt idx="12">
                  <c:v>0.63600000000000001</c:v>
                </c:pt>
                <c:pt idx="13">
                  <c:v>0.64800000000000002</c:v>
                </c:pt>
                <c:pt idx="14">
                  <c:v>0.57399999999999995</c:v>
                </c:pt>
                <c:pt idx="15">
                  <c:v>0.56299999999999994</c:v>
                </c:pt>
                <c:pt idx="16">
                  <c:v>0.56699999999999995</c:v>
                </c:pt>
                <c:pt idx="17">
                  <c:v>0.55800000000000005</c:v>
                </c:pt>
                <c:pt idx="18">
                  <c:v>0.57099999999999995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CE-495A-995D-0C43CE9626EB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meno spesso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3CE-495A-995D-0C43CE9626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83763247"/>
        <c:axId val="1181002559"/>
      </c:barChart>
      <c:catAx>
        <c:axId val="1183763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1002559"/>
        <c:crosses val="autoZero"/>
        <c:auto val="1"/>
        <c:lblAlgn val="ctr"/>
        <c:lblOffset val="100"/>
        <c:noMultiLvlLbl val="0"/>
      </c:catAx>
      <c:valAx>
        <c:axId val="118100255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3763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no vado come prima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0.6</c:v>
                </c:pt>
                <c:pt idx="1">
                  <c:v>0.64300000000000002</c:v>
                </c:pt>
                <c:pt idx="2">
                  <c:v>0.55500000000000005</c:v>
                </c:pt>
                <c:pt idx="3">
                  <c:v>0.65600000000000003</c:v>
                </c:pt>
                <c:pt idx="4">
                  <c:v>0.68</c:v>
                </c:pt>
                <c:pt idx="5">
                  <c:v>0.58599999999999997</c:v>
                </c:pt>
                <c:pt idx="6">
                  <c:v>0.50600000000000001</c:v>
                </c:pt>
                <c:pt idx="7">
                  <c:v>0.60899999999999999</c:v>
                </c:pt>
                <c:pt idx="8">
                  <c:v>0.58099999999999996</c:v>
                </c:pt>
                <c:pt idx="9">
                  <c:v>0.61199999999999999</c:v>
                </c:pt>
                <c:pt idx="10">
                  <c:v>0.59599999999999997</c:v>
                </c:pt>
                <c:pt idx="11">
                  <c:v>0.63400000000000001</c:v>
                </c:pt>
                <c:pt idx="12">
                  <c:v>0.58599999999999997</c:v>
                </c:pt>
                <c:pt idx="13">
                  <c:v>0.58299999999999996</c:v>
                </c:pt>
                <c:pt idx="14">
                  <c:v>0.60099999999999998</c:v>
                </c:pt>
                <c:pt idx="15">
                  <c:v>0.59799999999999998</c:v>
                </c:pt>
                <c:pt idx="16">
                  <c:v>0.61699999999999999</c:v>
                </c:pt>
                <c:pt idx="17">
                  <c:v>0.61299999999999999</c:v>
                </c:pt>
                <c:pt idx="18">
                  <c:v>0.60699999999999998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6-43ED-8E28-6E2894134AA4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sì vado più di prima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7.6999999999999999E-2</c:v>
                </c:pt>
                <c:pt idx="1">
                  <c:v>7.0999999999999994E-2</c:v>
                </c:pt>
                <c:pt idx="2">
                  <c:v>8.2000000000000003E-2</c:v>
                </c:pt>
                <c:pt idx="3">
                  <c:v>6.5000000000000002E-2</c:v>
                </c:pt>
                <c:pt idx="4">
                  <c:v>0.14000000000000001</c:v>
                </c:pt>
                <c:pt idx="5">
                  <c:v>5.7000000000000002E-2</c:v>
                </c:pt>
                <c:pt idx="6">
                  <c:v>6.9000000000000006E-2</c:v>
                </c:pt>
                <c:pt idx="7">
                  <c:v>8.6999999999999994E-2</c:v>
                </c:pt>
                <c:pt idx="8">
                  <c:v>9.2999999999999999E-2</c:v>
                </c:pt>
                <c:pt idx="9">
                  <c:v>7.8E-2</c:v>
                </c:pt>
                <c:pt idx="10">
                  <c:v>3.7999999999999999E-2</c:v>
                </c:pt>
                <c:pt idx="11">
                  <c:v>8.5999999999999993E-2</c:v>
                </c:pt>
                <c:pt idx="12">
                  <c:v>5.0999999999999997E-2</c:v>
                </c:pt>
                <c:pt idx="13">
                  <c:v>9.2999999999999999E-2</c:v>
                </c:pt>
                <c:pt idx="14">
                  <c:v>7.3999999999999996E-2</c:v>
                </c:pt>
                <c:pt idx="15">
                  <c:v>0.08</c:v>
                </c:pt>
                <c:pt idx="16">
                  <c:v>0.08</c:v>
                </c:pt>
                <c:pt idx="17">
                  <c:v>6.9000000000000006E-2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6-43ED-8E28-6E2894134AA4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sì vado meno di prima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0.32300000000000001</c:v>
                </c:pt>
                <c:pt idx="1">
                  <c:v>0.28599999999999998</c:v>
                </c:pt>
                <c:pt idx="2">
                  <c:v>0.36299999999999999</c:v>
                </c:pt>
                <c:pt idx="3">
                  <c:v>0.28000000000000003</c:v>
                </c:pt>
                <c:pt idx="4">
                  <c:v>0.18</c:v>
                </c:pt>
                <c:pt idx="5">
                  <c:v>0.35699999999999998</c:v>
                </c:pt>
                <c:pt idx="6">
                  <c:v>0.42499999999999999</c:v>
                </c:pt>
                <c:pt idx="7">
                  <c:v>0.30399999999999999</c:v>
                </c:pt>
                <c:pt idx="8">
                  <c:v>0.32600000000000001</c:v>
                </c:pt>
                <c:pt idx="9">
                  <c:v>0.31</c:v>
                </c:pt>
                <c:pt idx="10">
                  <c:v>0.36499999999999999</c:v>
                </c:pt>
                <c:pt idx="11">
                  <c:v>0.28000000000000003</c:v>
                </c:pt>
                <c:pt idx="12">
                  <c:v>0.36399999999999999</c:v>
                </c:pt>
                <c:pt idx="13">
                  <c:v>0.32400000000000001</c:v>
                </c:pt>
                <c:pt idx="14">
                  <c:v>0.32400000000000001</c:v>
                </c:pt>
                <c:pt idx="15">
                  <c:v>0.32100000000000001</c:v>
                </c:pt>
                <c:pt idx="16">
                  <c:v>0.30299999999999999</c:v>
                </c:pt>
                <c:pt idx="17">
                  <c:v>0.318</c:v>
                </c:pt>
                <c:pt idx="18">
                  <c:v>0.35699999999999998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196-43ED-8E28-6E2894134AA4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non indica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196-43ED-8E28-6E2894134A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85472383"/>
        <c:axId val="1285358543"/>
      </c:barChart>
      <c:catAx>
        <c:axId val="1285472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5358543"/>
        <c:crosses val="autoZero"/>
        <c:auto val="1"/>
        <c:lblAlgn val="ctr"/>
        <c:lblOffset val="100"/>
        <c:noMultiLvlLbl val="0"/>
      </c:catAx>
      <c:valAx>
        <c:axId val="128535854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5472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Non risponde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7.3999999999999996E-2</c:v>
                </c:pt>
                <c:pt idx="1">
                  <c:v>0.05</c:v>
                </c:pt>
                <c:pt idx="2">
                  <c:v>0.1</c:v>
                </c:pt>
                <c:pt idx="3">
                  <c:v>6.3E-2</c:v>
                </c:pt>
                <c:pt idx="4">
                  <c:v>0.06</c:v>
                </c:pt>
                <c:pt idx="5">
                  <c:v>5.7000000000000002E-2</c:v>
                </c:pt>
                <c:pt idx="6">
                  <c:v>0.10299999999999999</c:v>
                </c:pt>
                <c:pt idx="7">
                  <c:v>6.8000000000000005E-2</c:v>
                </c:pt>
                <c:pt idx="8">
                  <c:v>5.2999999999999999E-2</c:v>
                </c:pt>
                <c:pt idx="9">
                  <c:v>0.106</c:v>
                </c:pt>
                <c:pt idx="10">
                  <c:v>4.2999999999999997E-2</c:v>
                </c:pt>
                <c:pt idx="11">
                  <c:v>9.9000000000000005E-2</c:v>
                </c:pt>
                <c:pt idx="12">
                  <c:v>4.4999999999999998E-2</c:v>
                </c:pt>
                <c:pt idx="13">
                  <c:v>7.9000000000000001E-2</c:v>
                </c:pt>
                <c:pt idx="14">
                  <c:v>7.4999999999999997E-2</c:v>
                </c:pt>
                <c:pt idx="15">
                  <c:v>7.8E-2</c:v>
                </c:pt>
                <c:pt idx="16">
                  <c:v>7.0000000000000007E-2</c:v>
                </c:pt>
                <c:pt idx="17">
                  <c:v>7.8E-2</c:v>
                </c:pt>
                <c:pt idx="18">
                  <c:v>7.3999999999999996E-2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A3-4F0E-B5BA-030FEEA73FA6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Per niente d'accordo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5.8999999999999997E-2</c:v>
                </c:pt>
                <c:pt idx="1">
                  <c:v>6.4000000000000001E-2</c:v>
                </c:pt>
                <c:pt idx="2">
                  <c:v>5.3999999999999999E-2</c:v>
                </c:pt>
                <c:pt idx="3">
                  <c:v>0.14299999999999999</c:v>
                </c:pt>
                <c:pt idx="4">
                  <c:v>0.1</c:v>
                </c:pt>
                <c:pt idx="5">
                  <c:v>2.9000000000000001E-2</c:v>
                </c:pt>
                <c:pt idx="6">
                  <c:v>0</c:v>
                </c:pt>
                <c:pt idx="7">
                  <c:v>4.4999999999999998E-2</c:v>
                </c:pt>
                <c:pt idx="8">
                  <c:v>2.7E-2</c:v>
                </c:pt>
                <c:pt idx="9">
                  <c:v>7.6999999999999999E-2</c:v>
                </c:pt>
                <c:pt idx="10">
                  <c:v>8.5000000000000006E-2</c:v>
                </c:pt>
                <c:pt idx="11">
                  <c:v>8.5999999999999993E-2</c:v>
                </c:pt>
                <c:pt idx="12">
                  <c:v>3.4000000000000002E-2</c:v>
                </c:pt>
                <c:pt idx="13">
                  <c:v>5.8999999999999997E-2</c:v>
                </c:pt>
                <c:pt idx="14">
                  <c:v>0.06</c:v>
                </c:pt>
                <c:pt idx="15">
                  <c:v>7.8E-2</c:v>
                </c:pt>
                <c:pt idx="16">
                  <c:v>5.8999999999999997E-2</c:v>
                </c:pt>
                <c:pt idx="17">
                  <c:v>6.0999999999999999E-2</c:v>
                </c:pt>
                <c:pt idx="18">
                  <c:v>0.111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A3-4F0E-B5BA-030FEEA73FA6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Poco d'accordo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0.307</c:v>
                </c:pt>
                <c:pt idx="1">
                  <c:v>0.33600000000000002</c:v>
                </c:pt>
                <c:pt idx="2">
                  <c:v>0.27700000000000002</c:v>
                </c:pt>
                <c:pt idx="3">
                  <c:v>0.36499999999999999</c:v>
                </c:pt>
                <c:pt idx="4">
                  <c:v>0.38</c:v>
                </c:pt>
                <c:pt idx="5">
                  <c:v>0.3</c:v>
                </c:pt>
                <c:pt idx="6">
                  <c:v>0.23</c:v>
                </c:pt>
                <c:pt idx="7">
                  <c:v>0.20499999999999999</c:v>
                </c:pt>
                <c:pt idx="8">
                  <c:v>0.34699999999999998</c:v>
                </c:pt>
                <c:pt idx="9">
                  <c:v>0.28799999999999998</c:v>
                </c:pt>
                <c:pt idx="10">
                  <c:v>0.38300000000000001</c:v>
                </c:pt>
                <c:pt idx="11">
                  <c:v>0.27200000000000002</c:v>
                </c:pt>
                <c:pt idx="12">
                  <c:v>0.35199999999999998</c:v>
                </c:pt>
                <c:pt idx="13">
                  <c:v>0.29699999999999999</c:v>
                </c:pt>
                <c:pt idx="14">
                  <c:v>0.3</c:v>
                </c:pt>
                <c:pt idx="15">
                  <c:v>0.32</c:v>
                </c:pt>
                <c:pt idx="16">
                  <c:v>0.28999999999999998</c:v>
                </c:pt>
                <c:pt idx="17">
                  <c:v>0.28999999999999998</c:v>
                </c:pt>
                <c:pt idx="18">
                  <c:v>0.25900000000000001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A3-4F0E-B5BA-030FEEA73FA6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Abbastanza d'accordo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0.35199999999999998</c:v>
                </c:pt>
                <c:pt idx="1">
                  <c:v>0.32900000000000001</c:v>
                </c:pt>
                <c:pt idx="2">
                  <c:v>0.377</c:v>
                </c:pt>
                <c:pt idx="3">
                  <c:v>0.34899999999999998</c:v>
                </c:pt>
                <c:pt idx="4">
                  <c:v>0.44</c:v>
                </c:pt>
                <c:pt idx="5">
                  <c:v>0.443</c:v>
                </c:pt>
                <c:pt idx="6">
                  <c:v>0.23</c:v>
                </c:pt>
                <c:pt idx="7">
                  <c:v>0.52300000000000002</c:v>
                </c:pt>
                <c:pt idx="8">
                  <c:v>0.29299999999999998</c:v>
                </c:pt>
                <c:pt idx="9">
                  <c:v>0.34599999999999997</c:v>
                </c:pt>
                <c:pt idx="10">
                  <c:v>0.29799999999999999</c:v>
                </c:pt>
                <c:pt idx="11">
                  <c:v>0.39500000000000002</c:v>
                </c:pt>
                <c:pt idx="12">
                  <c:v>0.34100000000000003</c:v>
                </c:pt>
                <c:pt idx="13">
                  <c:v>0.32700000000000001</c:v>
                </c:pt>
                <c:pt idx="14">
                  <c:v>0.35599999999999998</c:v>
                </c:pt>
                <c:pt idx="15">
                  <c:v>0.30099999999999999</c:v>
                </c:pt>
                <c:pt idx="16">
                  <c:v>0.36599999999999999</c:v>
                </c:pt>
                <c:pt idx="17">
                  <c:v>0.371</c:v>
                </c:pt>
                <c:pt idx="18">
                  <c:v>0.40699999999999997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5A3-4F0E-B5BA-030FEEA73FA6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Molto d'accordo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0.20699999999999999</c:v>
                </c:pt>
                <c:pt idx="1">
                  <c:v>0.221</c:v>
                </c:pt>
                <c:pt idx="2">
                  <c:v>0.192</c:v>
                </c:pt>
                <c:pt idx="3">
                  <c:v>7.9000000000000001E-2</c:v>
                </c:pt>
                <c:pt idx="4">
                  <c:v>0.02</c:v>
                </c:pt>
                <c:pt idx="5">
                  <c:v>0.17100000000000001</c:v>
                </c:pt>
                <c:pt idx="6">
                  <c:v>0.437</c:v>
                </c:pt>
                <c:pt idx="7">
                  <c:v>0.159</c:v>
                </c:pt>
                <c:pt idx="8">
                  <c:v>0.28000000000000003</c:v>
                </c:pt>
                <c:pt idx="9">
                  <c:v>0.183</c:v>
                </c:pt>
                <c:pt idx="10">
                  <c:v>0.191</c:v>
                </c:pt>
                <c:pt idx="11">
                  <c:v>0.14799999999999999</c:v>
                </c:pt>
                <c:pt idx="12">
                  <c:v>0.22700000000000001</c:v>
                </c:pt>
                <c:pt idx="13">
                  <c:v>0.23799999999999999</c:v>
                </c:pt>
                <c:pt idx="14">
                  <c:v>0.21</c:v>
                </c:pt>
                <c:pt idx="15">
                  <c:v>0.223</c:v>
                </c:pt>
                <c:pt idx="16">
                  <c:v>0.215</c:v>
                </c:pt>
                <c:pt idx="17">
                  <c:v>0.2</c:v>
                </c:pt>
                <c:pt idx="18">
                  <c:v>0.14799999999999999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A3-4F0E-B5BA-030FEEA73FA6}"/>
            </c:ext>
          </c:extLst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NON RISPONDE2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Foglio1!$G$2:$G$20</c:f>
              <c:numCache>
                <c:formatCode>#.0%</c:formatCode>
                <c:ptCount val="19"/>
                <c:pt idx="0">
                  <c:v>7.3999999999999996E-2</c:v>
                </c:pt>
                <c:pt idx="1">
                  <c:v>0.05</c:v>
                </c:pt>
                <c:pt idx="2">
                  <c:v>0.1</c:v>
                </c:pt>
                <c:pt idx="3">
                  <c:v>6.3E-2</c:v>
                </c:pt>
                <c:pt idx="4">
                  <c:v>0.06</c:v>
                </c:pt>
                <c:pt idx="5">
                  <c:v>5.7000000000000002E-2</c:v>
                </c:pt>
                <c:pt idx="6">
                  <c:v>0.10299999999999999</c:v>
                </c:pt>
                <c:pt idx="7">
                  <c:v>6.8000000000000005E-2</c:v>
                </c:pt>
                <c:pt idx="8">
                  <c:v>5.2999999999999999E-2</c:v>
                </c:pt>
                <c:pt idx="9">
                  <c:v>0.106</c:v>
                </c:pt>
                <c:pt idx="10">
                  <c:v>4.2999999999999997E-2</c:v>
                </c:pt>
                <c:pt idx="11">
                  <c:v>9.9000000000000005E-2</c:v>
                </c:pt>
                <c:pt idx="12">
                  <c:v>4.4999999999999998E-2</c:v>
                </c:pt>
                <c:pt idx="13">
                  <c:v>7.9000000000000001E-2</c:v>
                </c:pt>
                <c:pt idx="14">
                  <c:v>7.4999999999999997E-2</c:v>
                </c:pt>
                <c:pt idx="15">
                  <c:v>7.8E-2</c:v>
                </c:pt>
                <c:pt idx="16">
                  <c:v>7.0000000000000007E-2</c:v>
                </c:pt>
                <c:pt idx="17">
                  <c:v>7.8E-2</c:v>
                </c:pt>
                <c:pt idx="18">
                  <c:v>7.3999999999999996E-2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5A3-4F0E-B5BA-030FEEA73FA6}"/>
            </c:ext>
          </c:extLst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NEGATIVO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Foglio1!$H$2:$H$20</c:f>
              <c:numCache>
                <c:formatCode>#.0%</c:formatCode>
                <c:ptCount val="19"/>
                <c:pt idx="0">
                  <c:v>0.36699999999999999</c:v>
                </c:pt>
                <c:pt idx="1">
                  <c:v>0.4</c:v>
                </c:pt>
                <c:pt idx="2">
                  <c:v>0.33100000000000002</c:v>
                </c:pt>
                <c:pt idx="3">
                  <c:v>0.50800000000000001</c:v>
                </c:pt>
                <c:pt idx="4">
                  <c:v>0.48</c:v>
                </c:pt>
                <c:pt idx="5">
                  <c:v>0.32900000000000001</c:v>
                </c:pt>
                <c:pt idx="6">
                  <c:v>0.23</c:v>
                </c:pt>
                <c:pt idx="7">
                  <c:v>0.25</c:v>
                </c:pt>
                <c:pt idx="8">
                  <c:v>0.373</c:v>
                </c:pt>
                <c:pt idx="9">
                  <c:v>0.36499999999999999</c:v>
                </c:pt>
                <c:pt idx="10">
                  <c:v>0.46800000000000003</c:v>
                </c:pt>
                <c:pt idx="11">
                  <c:v>0.35799999999999998</c:v>
                </c:pt>
                <c:pt idx="12">
                  <c:v>0.38600000000000001</c:v>
                </c:pt>
                <c:pt idx="13">
                  <c:v>0.35599999999999998</c:v>
                </c:pt>
                <c:pt idx="14">
                  <c:v>0.36</c:v>
                </c:pt>
                <c:pt idx="15">
                  <c:v>0.39800000000000002</c:v>
                </c:pt>
                <c:pt idx="16">
                  <c:v>0.34899999999999998</c:v>
                </c:pt>
                <c:pt idx="17">
                  <c:v>0.35099999999999998</c:v>
                </c:pt>
                <c:pt idx="18">
                  <c:v>0.37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A3-4F0E-B5BA-030FEEA73FA6}"/>
            </c:ext>
          </c:extLst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POSITIVO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Foglio1!$I$2:$I$20</c:f>
              <c:numCache>
                <c:formatCode>#.0%</c:formatCode>
                <c:ptCount val="19"/>
                <c:pt idx="0">
                  <c:v>0.55900000000000005</c:v>
                </c:pt>
                <c:pt idx="1">
                  <c:v>0.55000000000000004</c:v>
                </c:pt>
                <c:pt idx="2">
                  <c:v>0.56899999999999995</c:v>
                </c:pt>
                <c:pt idx="3">
                  <c:v>0.42899999999999999</c:v>
                </c:pt>
                <c:pt idx="4">
                  <c:v>0.46</c:v>
                </c:pt>
                <c:pt idx="5">
                  <c:v>0.61399999999999999</c:v>
                </c:pt>
                <c:pt idx="6">
                  <c:v>0.66700000000000004</c:v>
                </c:pt>
                <c:pt idx="7">
                  <c:v>0.68200000000000005</c:v>
                </c:pt>
                <c:pt idx="8">
                  <c:v>0.57299999999999995</c:v>
                </c:pt>
                <c:pt idx="9">
                  <c:v>0.52900000000000003</c:v>
                </c:pt>
                <c:pt idx="10">
                  <c:v>0.48899999999999999</c:v>
                </c:pt>
                <c:pt idx="11">
                  <c:v>0.54300000000000004</c:v>
                </c:pt>
                <c:pt idx="12">
                  <c:v>0.56799999999999995</c:v>
                </c:pt>
                <c:pt idx="13">
                  <c:v>0.56399999999999995</c:v>
                </c:pt>
                <c:pt idx="14">
                  <c:v>0.56599999999999995</c:v>
                </c:pt>
                <c:pt idx="15">
                  <c:v>0.52400000000000002</c:v>
                </c:pt>
                <c:pt idx="16">
                  <c:v>0.58099999999999996</c:v>
                </c:pt>
                <c:pt idx="17">
                  <c:v>0.57099999999999995</c:v>
                </c:pt>
                <c:pt idx="18">
                  <c:v>0.55600000000000005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5A3-4F0E-B5BA-030FEEA73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49682095"/>
        <c:axId val="1182801775"/>
      </c:barChart>
      <c:lineChart>
        <c:grouping val="standard"/>
        <c:varyColors val="0"/>
        <c:ser>
          <c:idx val="8"/>
          <c:order val="8"/>
          <c:tx>
            <c:strRef>
              <c:f>Foglio1!$J$1</c:f>
              <c:strCache>
                <c:ptCount val="1"/>
                <c:pt idx="0">
                  <c:v>media</c:v>
                </c:pt>
              </c:strCache>
            </c:strRef>
          </c:tx>
          <c:spPr>
            <a:ln w="6350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4">
                      <a:lumMod val="80000"/>
                      <a:lumOff val="2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80000"/>
                      <a:lumOff val="2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80000"/>
                      <a:lumOff val="2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Foglio1!$J$2:$J$20</c:f>
              <c:numCache>
                <c:formatCode>0.0</c:formatCode>
                <c:ptCount val="19"/>
                <c:pt idx="0">
                  <c:v>2.76</c:v>
                </c:pt>
                <c:pt idx="1">
                  <c:v>2.74</c:v>
                </c:pt>
                <c:pt idx="2">
                  <c:v>2.79</c:v>
                </c:pt>
                <c:pt idx="3">
                  <c:v>2.39</c:v>
                </c:pt>
                <c:pt idx="4">
                  <c:v>2.4</c:v>
                </c:pt>
                <c:pt idx="5">
                  <c:v>2.8</c:v>
                </c:pt>
                <c:pt idx="6">
                  <c:v>3.23</c:v>
                </c:pt>
                <c:pt idx="7">
                  <c:v>2.85</c:v>
                </c:pt>
                <c:pt idx="8">
                  <c:v>2.87</c:v>
                </c:pt>
                <c:pt idx="9">
                  <c:v>2.71</c:v>
                </c:pt>
                <c:pt idx="10">
                  <c:v>2.62</c:v>
                </c:pt>
                <c:pt idx="11">
                  <c:v>2.67</c:v>
                </c:pt>
                <c:pt idx="12">
                  <c:v>2.8</c:v>
                </c:pt>
                <c:pt idx="13">
                  <c:v>2.81</c:v>
                </c:pt>
                <c:pt idx="14">
                  <c:v>2.77</c:v>
                </c:pt>
                <c:pt idx="15">
                  <c:v>2.73</c:v>
                </c:pt>
                <c:pt idx="16">
                  <c:v>2.79</c:v>
                </c:pt>
                <c:pt idx="17">
                  <c:v>2.77</c:v>
                </c:pt>
                <c:pt idx="18">
                  <c:v>2.64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8-75A3-4F0E-B5BA-030FEEA73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4528111"/>
        <c:axId val="1182798447"/>
      </c:lineChart>
      <c:catAx>
        <c:axId val="649682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2801775"/>
        <c:crosses val="autoZero"/>
        <c:auto val="1"/>
        <c:lblAlgn val="ctr"/>
        <c:lblOffset val="100"/>
        <c:noMultiLvlLbl val="0"/>
      </c:catAx>
      <c:valAx>
        <c:axId val="1182801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49682095"/>
        <c:crosses val="autoZero"/>
        <c:crossBetween val="between"/>
      </c:valAx>
      <c:valAx>
        <c:axId val="1182798447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4528111"/>
        <c:crosses val="max"/>
        <c:crossBetween val="between"/>
      </c:valAx>
      <c:catAx>
        <c:axId val="118452811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82798447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Appuntamento irrinunciabile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@</c:formatCode>
                <c:ptCount val="19"/>
                <c:pt idx="0">
                  <c:v>3.09</c:v>
                </c:pt>
                <c:pt idx="1">
                  <c:v>3.08</c:v>
                </c:pt>
                <c:pt idx="2">
                  <c:v>3.09</c:v>
                </c:pt>
                <c:pt idx="3">
                  <c:v>3.07</c:v>
                </c:pt>
                <c:pt idx="4">
                  <c:v>3.18</c:v>
                </c:pt>
                <c:pt idx="5">
                  <c:v>3.07</c:v>
                </c:pt>
                <c:pt idx="6">
                  <c:v>3.07</c:v>
                </c:pt>
                <c:pt idx="7">
                  <c:v>3.15</c:v>
                </c:pt>
                <c:pt idx="8">
                  <c:v>2.98</c:v>
                </c:pt>
                <c:pt idx="9">
                  <c:v>3.11</c:v>
                </c:pt>
                <c:pt idx="10">
                  <c:v>3.15</c:v>
                </c:pt>
                <c:pt idx="11">
                  <c:v>3.16</c:v>
                </c:pt>
                <c:pt idx="12">
                  <c:v>3.09</c:v>
                </c:pt>
                <c:pt idx="13">
                  <c:v>3.02</c:v>
                </c:pt>
                <c:pt idx="14">
                  <c:v>3.09</c:v>
                </c:pt>
                <c:pt idx="15">
                  <c:v>3.08</c:v>
                </c:pt>
                <c:pt idx="16">
                  <c:v>3.08</c:v>
                </c:pt>
                <c:pt idx="17">
                  <c:v>3.08</c:v>
                </c:pt>
                <c:pt idx="18">
                  <c:v>2.96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84-45A1-B1A0-89940624290D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Evadere dalla routine quotidiana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General</c:formatCode>
                <c:ptCount val="19"/>
                <c:pt idx="0">
                  <c:v>3.04</c:v>
                </c:pt>
                <c:pt idx="1">
                  <c:v>2.99</c:v>
                </c:pt>
                <c:pt idx="2">
                  <c:v>3.09</c:v>
                </c:pt>
                <c:pt idx="3">
                  <c:v>2.87</c:v>
                </c:pt>
                <c:pt idx="4">
                  <c:v>3.14</c:v>
                </c:pt>
                <c:pt idx="5">
                  <c:v>3.14</c:v>
                </c:pt>
                <c:pt idx="6">
                  <c:v>3.06</c:v>
                </c:pt>
                <c:pt idx="7">
                  <c:v>3.13</c:v>
                </c:pt>
                <c:pt idx="8">
                  <c:v>2.91</c:v>
                </c:pt>
                <c:pt idx="9">
                  <c:v>3.11</c:v>
                </c:pt>
                <c:pt idx="10">
                  <c:v>3.02</c:v>
                </c:pt>
                <c:pt idx="11">
                  <c:v>3.01</c:v>
                </c:pt>
                <c:pt idx="12">
                  <c:v>3.09</c:v>
                </c:pt>
                <c:pt idx="13">
                  <c:v>3.01</c:v>
                </c:pt>
                <c:pt idx="14">
                  <c:v>3.04</c:v>
                </c:pt>
                <c:pt idx="15">
                  <c:v>3</c:v>
                </c:pt>
                <c:pt idx="16">
                  <c:v>3.06</c:v>
                </c:pt>
                <c:pt idx="17">
                  <c:v>3.06</c:v>
                </c:pt>
                <c:pt idx="18">
                  <c:v>2.96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84-45A1-B1A0-89940624290D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Imparare nuove cose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General</c:formatCode>
                <c:ptCount val="19"/>
                <c:pt idx="0">
                  <c:v>2.86</c:v>
                </c:pt>
                <c:pt idx="1">
                  <c:v>2.78</c:v>
                </c:pt>
                <c:pt idx="2">
                  <c:v>2.95</c:v>
                </c:pt>
                <c:pt idx="3">
                  <c:v>2.67</c:v>
                </c:pt>
                <c:pt idx="4">
                  <c:v>2.98</c:v>
                </c:pt>
                <c:pt idx="5">
                  <c:v>2.8</c:v>
                </c:pt>
                <c:pt idx="6">
                  <c:v>3.05</c:v>
                </c:pt>
                <c:pt idx="7">
                  <c:v>3</c:v>
                </c:pt>
                <c:pt idx="8">
                  <c:v>2.97</c:v>
                </c:pt>
                <c:pt idx="9">
                  <c:v>2.8</c:v>
                </c:pt>
                <c:pt idx="10">
                  <c:v>2.71</c:v>
                </c:pt>
                <c:pt idx="11">
                  <c:v>2.86</c:v>
                </c:pt>
                <c:pt idx="12">
                  <c:v>2.94</c:v>
                </c:pt>
                <c:pt idx="13">
                  <c:v>2.8</c:v>
                </c:pt>
                <c:pt idx="14">
                  <c:v>2.86</c:v>
                </c:pt>
                <c:pt idx="15">
                  <c:v>2.76</c:v>
                </c:pt>
                <c:pt idx="16">
                  <c:v>2.82</c:v>
                </c:pt>
                <c:pt idx="17">
                  <c:v>2.88</c:v>
                </c:pt>
                <c:pt idx="18">
                  <c:v>2.86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84-45A1-B1A0-89940624290D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Identificarmi in una storia o in un personaggio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General</c:formatCode>
                <c:ptCount val="19"/>
                <c:pt idx="0">
                  <c:v>2.75</c:v>
                </c:pt>
                <c:pt idx="1">
                  <c:v>2.73</c:v>
                </c:pt>
                <c:pt idx="2">
                  <c:v>2.77</c:v>
                </c:pt>
                <c:pt idx="3">
                  <c:v>2.42</c:v>
                </c:pt>
                <c:pt idx="4">
                  <c:v>2.74</c:v>
                </c:pt>
                <c:pt idx="5">
                  <c:v>2.9</c:v>
                </c:pt>
                <c:pt idx="6">
                  <c:v>2.99</c:v>
                </c:pt>
                <c:pt idx="7">
                  <c:v>2.87</c:v>
                </c:pt>
                <c:pt idx="8">
                  <c:v>2.64</c:v>
                </c:pt>
                <c:pt idx="9">
                  <c:v>2.8</c:v>
                </c:pt>
                <c:pt idx="10">
                  <c:v>2.73</c:v>
                </c:pt>
                <c:pt idx="11">
                  <c:v>2.61</c:v>
                </c:pt>
                <c:pt idx="12">
                  <c:v>2.77</c:v>
                </c:pt>
                <c:pt idx="13">
                  <c:v>2.86</c:v>
                </c:pt>
                <c:pt idx="14">
                  <c:v>2.75</c:v>
                </c:pt>
                <c:pt idx="15">
                  <c:v>2.76</c:v>
                </c:pt>
                <c:pt idx="16">
                  <c:v>2.74</c:v>
                </c:pt>
                <c:pt idx="17">
                  <c:v>2.77</c:v>
                </c:pt>
                <c:pt idx="18">
                  <c:v>2.57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84-45A1-B1A0-89940624290D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Vivere la tendenza del momento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General</c:formatCode>
                <c:ptCount val="19"/>
                <c:pt idx="0">
                  <c:v>2.7</c:v>
                </c:pt>
                <c:pt idx="1">
                  <c:v>2.67</c:v>
                </c:pt>
                <c:pt idx="2">
                  <c:v>2.74</c:v>
                </c:pt>
                <c:pt idx="3">
                  <c:v>2.34</c:v>
                </c:pt>
                <c:pt idx="4">
                  <c:v>2.4</c:v>
                </c:pt>
                <c:pt idx="5">
                  <c:v>2.8</c:v>
                </c:pt>
                <c:pt idx="6">
                  <c:v>3.16</c:v>
                </c:pt>
                <c:pt idx="7">
                  <c:v>2.82</c:v>
                </c:pt>
                <c:pt idx="8">
                  <c:v>2.76</c:v>
                </c:pt>
                <c:pt idx="9">
                  <c:v>2.67</c:v>
                </c:pt>
                <c:pt idx="10">
                  <c:v>2.58</c:v>
                </c:pt>
                <c:pt idx="11">
                  <c:v>2.62</c:v>
                </c:pt>
                <c:pt idx="12">
                  <c:v>2.77</c:v>
                </c:pt>
                <c:pt idx="13">
                  <c:v>2.72</c:v>
                </c:pt>
                <c:pt idx="14">
                  <c:v>2.71</c:v>
                </c:pt>
                <c:pt idx="15">
                  <c:v>2.69</c:v>
                </c:pt>
                <c:pt idx="16">
                  <c:v>2.75</c:v>
                </c:pt>
                <c:pt idx="17">
                  <c:v>2.71</c:v>
                </c:pt>
                <c:pt idx="18">
                  <c:v>2.68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84-45A1-B1A0-89940624290D}"/>
            </c:ext>
          </c:extLst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Modo per informarmi su quello che accade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Foglio1!$G$2:$G$20</c:f>
              <c:numCache>
                <c:formatCode>General</c:formatCode>
                <c:ptCount val="19"/>
                <c:pt idx="0">
                  <c:v>2.63</c:v>
                </c:pt>
                <c:pt idx="1">
                  <c:v>2.54</c:v>
                </c:pt>
                <c:pt idx="2">
                  <c:v>2.72</c:v>
                </c:pt>
                <c:pt idx="3">
                  <c:v>2.57</c:v>
                </c:pt>
                <c:pt idx="4">
                  <c:v>2.62</c:v>
                </c:pt>
                <c:pt idx="5">
                  <c:v>2.8</c:v>
                </c:pt>
                <c:pt idx="6">
                  <c:v>2.56</c:v>
                </c:pt>
                <c:pt idx="7">
                  <c:v>2.93</c:v>
                </c:pt>
                <c:pt idx="8">
                  <c:v>2.42</c:v>
                </c:pt>
                <c:pt idx="9">
                  <c:v>2.57</c:v>
                </c:pt>
                <c:pt idx="10">
                  <c:v>2.83</c:v>
                </c:pt>
                <c:pt idx="11">
                  <c:v>2.54</c:v>
                </c:pt>
                <c:pt idx="12">
                  <c:v>2.61</c:v>
                </c:pt>
                <c:pt idx="13">
                  <c:v>2.72</c:v>
                </c:pt>
                <c:pt idx="14">
                  <c:v>2.63</c:v>
                </c:pt>
                <c:pt idx="15">
                  <c:v>2.62</c:v>
                </c:pt>
                <c:pt idx="16">
                  <c:v>2.6</c:v>
                </c:pt>
                <c:pt idx="17">
                  <c:v>2.64</c:v>
                </c:pt>
                <c:pt idx="18">
                  <c:v>2.79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784-45A1-B1A0-89940624290D}"/>
            </c:ext>
          </c:extLst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Momento per stare bene solo/a con me stesso/a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Foglio1!$H$2:$H$20</c:f>
              <c:numCache>
                <c:formatCode>General</c:formatCode>
                <c:ptCount val="19"/>
                <c:pt idx="0">
                  <c:v>2.63</c:v>
                </c:pt>
                <c:pt idx="1">
                  <c:v>2.58</c:v>
                </c:pt>
                <c:pt idx="2">
                  <c:v>2.68</c:v>
                </c:pt>
                <c:pt idx="3">
                  <c:v>2.12</c:v>
                </c:pt>
                <c:pt idx="4">
                  <c:v>3.02</c:v>
                </c:pt>
                <c:pt idx="5">
                  <c:v>2.54</c:v>
                </c:pt>
                <c:pt idx="6">
                  <c:v>3.01</c:v>
                </c:pt>
                <c:pt idx="7">
                  <c:v>2.59</c:v>
                </c:pt>
                <c:pt idx="8">
                  <c:v>2.64</c:v>
                </c:pt>
                <c:pt idx="9">
                  <c:v>2.63</c:v>
                </c:pt>
                <c:pt idx="10">
                  <c:v>2.63</c:v>
                </c:pt>
                <c:pt idx="11">
                  <c:v>2.5299999999999998</c:v>
                </c:pt>
                <c:pt idx="12">
                  <c:v>2.66</c:v>
                </c:pt>
                <c:pt idx="13">
                  <c:v>2.69</c:v>
                </c:pt>
                <c:pt idx="14">
                  <c:v>2.62</c:v>
                </c:pt>
                <c:pt idx="15">
                  <c:v>2.68</c:v>
                </c:pt>
                <c:pt idx="16">
                  <c:v>2.64</c:v>
                </c:pt>
                <c:pt idx="17">
                  <c:v>2.63</c:v>
                </c:pt>
                <c:pt idx="18">
                  <c:v>2.68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84-45A1-B1A0-89940624290D}"/>
            </c:ext>
          </c:extLst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Entrare in una dimensione fantastica, immaginaria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Foglio1!$I$2:$I$20</c:f>
              <c:numCache>
                <c:formatCode>General</c:formatCode>
                <c:ptCount val="19"/>
                <c:pt idx="0">
                  <c:v>2.57</c:v>
                </c:pt>
                <c:pt idx="1">
                  <c:v>2.54</c:v>
                </c:pt>
                <c:pt idx="2">
                  <c:v>2.6</c:v>
                </c:pt>
                <c:pt idx="3">
                  <c:v>2.12</c:v>
                </c:pt>
                <c:pt idx="4">
                  <c:v>2.64</c:v>
                </c:pt>
                <c:pt idx="5">
                  <c:v>2.57</c:v>
                </c:pt>
                <c:pt idx="6">
                  <c:v>3</c:v>
                </c:pt>
                <c:pt idx="7">
                  <c:v>2.61</c:v>
                </c:pt>
                <c:pt idx="8">
                  <c:v>2.59</c:v>
                </c:pt>
                <c:pt idx="9">
                  <c:v>2.5</c:v>
                </c:pt>
                <c:pt idx="10">
                  <c:v>2.65</c:v>
                </c:pt>
                <c:pt idx="11">
                  <c:v>2.2799999999999998</c:v>
                </c:pt>
                <c:pt idx="12">
                  <c:v>2.58</c:v>
                </c:pt>
                <c:pt idx="13">
                  <c:v>2.81</c:v>
                </c:pt>
                <c:pt idx="14">
                  <c:v>2.57</c:v>
                </c:pt>
                <c:pt idx="15">
                  <c:v>2.5099999999999998</c:v>
                </c:pt>
                <c:pt idx="16">
                  <c:v>2.59</c:v>
                </c:pt>
                <c:pt idx="17">
                  <c:v>2.59</c:v>
                </c:pt>
                <c:pt idx="18">
                  <c:v>2.64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784-45A1-B1A0-89940624290D}"/>
            </c:ext>
          </c:extLst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Calarsi nei problemi della societa'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Foglio1!$J$2:$J$20</c:f>
              <c:numCache>
                <c:formatCode>General</c:formatCode>
                <c:ptCount val="19"/>
                <c:pt idx="0">
                  <c:v>2.52</c:v>
                </c:pt>
                <c:pt idx="1">
                  <c:v>2.4900000000000002</c:v>
                </c:pt>
                <c:pt idx="2">
                  <c:v>2.54</c:v>
                </c:pt>
                <c:pt idx="3">
                  <c:v>2.2200000000000002</c:v>
                </c:pt>
                <c:pt idx="4">
                  <c:v>2.64</c:v>
                </c:pt>
                <c:pt idx="5">
                  <c:v>2.34</c:v>
                </c:pt>
                <c:pt idx="6">
                  <c:v>2.9</c:v>
                </c:pt>
                <c:pt idx="7">
                  <c:v>2.65</c:v>
                </c:pt>
                <c:pt idx="8">
                  <c:v>2.31</c:v>
                </c:pt>
                <c:pt idx="9">
                  <c:v>2.6</c:v>
                </c:pt>
                <c:pt idx="10">
                  <c:v>2.54</c:v>
                </c:pt>
                <c:pt idx="11">
                  <c:v>2.37</c:v>
                </c:pt>
                <c:pt idx="12">
                  <c:v>2.62</c:v>
                </c:pt>
                <c:pt idx="13">
                  <c:v>2.5499999999999998</c:v>
                </c:pt>
                <c:pt idx="14">
                  <c:v>2.52</c:v>
                </c:pt>
                <c:pt idx="15">
                  <c:v>2.5</c:v>
                </c:pt>
                <c:pt idx="16">
                  <c:v>2.5499999999999998</c:v>
                </c:pt>
                <c:pt idx="17">
                  <c:v>2.52</c:v>
                </c:pt>
                <c:pt idx="18">
                  <c:v>2.64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784-45A1-B1A0-89940624290D}"/>
            </c:ext>
          </c:extLst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Modo per coccolarmi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8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8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8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Foglio1!$K$2:$K$20</c:f>
              <c:numCache>
                <c:formatCode>General</c:formatCode>
                <c:ptCount val="19"/>
                <c:pt idx="0">
                  <c:v>2.42</c:v>
                </c:pt>
                <c:pt idx="1">
                  <c:v>2.4</c:v>
                </c:pt>
                <c:pt idx="2">
                  <c:v>2.4500000000000002</c:v>
                </c:pt>
                <c:pt idx="3">
                  <c:v>2.12</c:v>
                </c:pt>
                <c:pt idx="4">
                  <c:v>2.3199999999999998</c:v>
                </c:pt>
                <c:pt idx="5">
                  <c:v>2.21</c:v>
                </c:pt>
                <c:pt idx="6">
                  <c:v>2.98</c:v>
                </c:pt>
                <c:pt idx="7">
                  <c:v>2.74</c:v>
                </c:pt>
                <c:pt idx="8">
                  <c:v>2.4500000000000002</c:v>
                </c:pt>
                <c:pt idx="9">
                  <c:v>2.2799999999999998</c:v>
                </c:pt>
                <c:pt idx="10">
                  <c:v>2.42</c:v>
                </c:pt>
                <c:pt idx="11">
                  <c:v>2.13</c:v>
                </c:pt>
                <c:pt idx="12">
                  <c:v>2.5499999999999998</c:v>
                </c:pt>
                <c:pt idx="13">
                  <c:v>2.56</c:v>
                </c:pt>
                <c:pt idx="14">
                  <c:v>2.4300000000000002</c:v>
                </c:pt>
                <c:pt idx="15">
                  <c:v>2.35</c:v>
                </c:pt>
                <c:pt idx="16">
                  <c:v>2.39</c:v>
                </c:pt>
                <c:pt idx="17">
                  <c:v>2.44</c:v>
                </c:pt>
                <c:pt idx="18">
                  <c:v>2.54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784-45A1-B1A0-899406242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176191487"/>
        <c:axId val="899448239"/>
      </c:barChart>
      <c:catAx>
        <c:axId val="11761914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99448239"/>
        <c:crosses val="autoZero"/>
        <c:auto val="1"/>
        <c:lblAlgn val="ctr"/>
        <c:lblOffset val="100"/>
        <c:noMultiLvlLbl val="0"/>
      </c:catAx>
      <c:valAx>
        <c:axId val="899448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@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761914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Vivere intense emozioni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0.73299999999999998</c:v>
                </c:pt>
                <c:pt idx="1">
                  <c:v>0.76</c:v>
                </c:pt>
                <c:pt idx="2">
                  <c:v>0.70499999999999996</c:v>
                </c:pt>
                <c:pt idx="3">
                  <c:v>0.753</c:v>
                </c:pt>
                <c:pt idx="4">
                  <c:v>0.74</c:v>
                </c:pt>
                <c:pt idx="5">
                  <c:v>0.8</c:v>
                </c:pt>
                <c:pt idx="6">
                  <c:v>0.65500000000000003</c:v>
                </c:pt>
                <c:pt idx="7">
                  <c:v>0.71699999999999997</c:v>
                </c:pt>
                <c:pt idx="8">
                  <c:v>0.70899999999999996</c:v>
                </c:pt>
                <c:pt idx="9">
                  <c:v>0.72399999999999998</c:v>
                </c:pt>
                <c:pt idx="10">
                  <c:v>0.80800000000000005</c:v>
                </c:pt>
                <c:pt idx="11">
                  <c:v>0.71</c:v>
                </c:pt>
                <c:pt idx="12">
                  <c:v>0.73699999999999999</c:v>
                </c:pt>
                <c:pt idx="13">
                  <c:v>0.75</c:v>
                </c:pt>
                <c:pt idx="14">
                  <c:v>0.73</c:v>
                </c:pt>
                <c:pt idx="15">
                  <c:v>0.72299999999999998</c:v>
                </c:pt>
                <c:pt idx="16">
                  <c:v>0.746</c:v>
                </c:pt>
                <c:pt idx="17">
                  <c:v>0.745</c:v>
                </c:pt>
                <c:pt idx="18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10-4031-93DF-3EA95F33DBA3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Qualcosa che non si puo' rimandare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0.43</c:v>
                </c:pt>
                <c:pt idx="1">
                  <c:v>0.42199999999999999</c:v>
                </c:pt>
                <c:pt idx="2">
                  <c:v>0.438</c:v>
                </c:pt>
                <c:pt idx="3">
                  <c:v>0.32300000000000001</c:v>
                </c:pt>
                <c:pt idx="4">
                  <c:v>0.34</c:v>
                </c:pt>
                <c:pt idx="5">
                  <c:v>0.51400000000000001</c:v>
                </c:pt>
                <c:pt idx="6">
                  <c:v>0.52900000000000003</c:v>
                </c:pt>
                <c:pt idx="7">
                  <c:v>0.58699999999999997</c:v>
                </c:pt>
                <c:pt idx="8">
                  <c:v>0.43</c:v>
                </c:pt>
                <c:pt idx="9">
                  <c:v>0.40500000000000003</c:v>
                </c:pt>
                <c:pt idx="10">
                  <c:v>0.34599999999999997</c:v>
                </c:pt>
                <c:pt idx="11">
                  <c:v>0.36599999999999999</c:v>
                </c:pt>
                <c:pt idx="12">
                  <c:v>0.44400000000000001</c:v>
                </c:pt>
                <c:pt idx="13">
                  <c:v>0.47199999999999998</c:v>
                </c:pt>
                <c:pt idx="14">
                  <c:v>0.436</c:v>
                </c:pt>
                <c:pt idx="15">
                  <c:v>0.40200000000000002</c:v>
                </c:pt>
                <c:pt idx="16">
                  <c:v>0.438</c:v>
                </c:pt>
                <c:pt idx="17">
                  <c:v>0.438</c:v>
                </c:pt>
                <c:pt idx="18">
                  <c:v>0.46400000000000002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10-4031-93DF-3EA95F33DBA3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Occasione per conoscere altre realta'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0.59</c:v>
                </c:pt>
                <c:pt idx="1">
                  <c:v>0.57799999999999996</c:v>
                </c:pt>
                <c:pt idx="2">
                  <c:v>0.60299999999999998</c:v>
                </c:pt>
                <c:pt idx="3">
                  <c:v>0.52700000000000002</c:v>
                </c:pt>
                <c:pt idx="4">
                  <c:v>0.62</c:v>
                </c:pt>
                <c:pt idx="5">
                  <c:v>0.64300000000000002</c:v>
                </c:pt>
                <c:pt idx="6">
                  <c:v>0.59799999999999998</c:v>
                </c:pt>
                <c:pt idx="7">
                  <c:v>0.56499999999999995</c:v>
                </c:pt>
                <c:pt idx="8">
                  <c:v>0.54700000000000004</c:v>
                </c:pt>
                <c:pt idx="9">
                  <c:v>0.63800000000000001</c:v>
                </c:pt>
                <c:pt idx="10">
                  <c:v>0.57699999999999996</c:v>
                </c:pt>
                <c:pt idx="11">
                  <c:v>0.58099999999999996</c:v>
                </c:pt>
                <c:pt idx="12">
                  <c:v>0.626</c:v>
                </c:pt>
                <c:pt idx="13">
                  <c:v>0.56499999999999995</c:v>
                </c:pt>
                <c:pt idx="14">
                  <c:v>0.58399999999999996</c:v>
                </c:pt>
                <c:pt idx="15">
                  <c:v>0.59799999999999998</c:v>
                </c:pt>
                <c:pt idx="16">
                  <c:v>0.627</c:v>
                </c:pt>
                <c:pt idx="17">
                  <c:v>0.59499999999999997</c:v>
                </c:pt>
                <c:pt idx="18">
                  <c:v>0.64300000000000002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10-4031-93DF-3EA95F33DBA3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Momento piacevole con la famiglia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0.42</c:v>
                </c:pt>
                <c:pt idx="1">
                  <c:v>0.442</c:v>
                </c:pt>
                <c:pt idx="2">
                  <c:v>0.39700000000000002</c:v>
                </c:pt>
                <c:pt idx="3">
                  <c:v>0.33300000000000002</c:v>
                </c:pt>
                <c:pt idx="4">
                  <c:v>0.52</c:v>
                </c:pt>
                <c:pt idx="5">
                  <c:v>0.45700000000000002</c:v>
                </c:pt>
                <c:pt idx="6">
                  <c:v>0.42499999999999999</c:v>
                </c:pt>
                <c:pt idx="7">
                  <c:v>0.435</c:v>
                </c:pt>
                <c:pt idx="8">
                  <c:v>0.314</c:v>
                </c:pt>
                <c:pt idx="9">
                  <c:v>0.40500000000000003</c:v>
                </c:pt>
                <c:pt idx="10">
                  <c:v>0.61499999999999999</c:v>
                </c:pt>
                <c:pt idx="11">
                  <c:v>0.41899999999999998</c:v>
                </c:pt>
                <c:pt idx="12">
                  <c:v>0.41399999999999998</c:v>
                </c:pt>
                <c:pt idx="13">
                  <c:v>0.42599999999999999</c:v>
                </c:pt>
                <c:pt idx="14">
                  <c:v>0.42199999999999999</c:v>
                </c:pt>
                <c:pt idx="15">
                  <c:v>0.438</c:v>
                </c:pt>
                <c:pt idx="16">
                  <c:v>0.443</c:v>
                </c:pt>
                <c:pt idx="17">
                  <c:v>0.434</c:v>
                </c:pt>
                <c:pt idx="18">
                  <c:v>0.39300000000000002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210-4031-93DF-3EA95F33DBA3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Puro divertimento, svago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0.74</c:v>
                </c:pt>
                <c:pt idx="1">
                  <c:v>0.747</c:v>
                </c:pt>
                <c:pt idx="2">
                  <c:v>0.73299999999999998</c:v>
                </c:pt>
                <c:pt idx="3">
                  <c:v>0.77400000000000002</c:v>
                </c:pt>
                <c:pt idx="4">
                  <c:v>0.7</c:v>
                </c:pt>
                <c:pt idx="5">
                  <c:v>0.84299999999999997</c:v>
                </c:pt>
                <c:pt idx="6">
                  <c:v>0.64400000000000002</c:v>
                </c:pt>
                <c:pt idx="7">
                  <c:v>0.76100000000000001</c:v>
                </c:pt>
                <c:pt idx="8">
                  <c:v>0.79100000000000004</c:v>
                </c:pt>
                <c:pt idx="9">
                  <c:v>0.66400000000000003</c:v>
                </c:pt>
                <c:pt idx="10">
                  <c:v>0.80800000000000005</c:v>
                </c:pt>
                <c:pt idx="11">
                  <c:v>0.72</c:v>
                </c:pt>
                <c:pt idx="12">
                  <c:v>0.73699999999999999</c:v>
                </c:pt>
                <c:pt idx="13">
                  <c:v>0.75900000000000001</c:v>
                </c:pt>
                <c:pt idx="14">
                  <c:v>0.74</c:v>
                </c:pt>
                <c:pt idx="15">
                  <c:v>0.73199999999999998</c:v>
                </c:pt>
                <c:pt idx="16">
                  <c:v>0.751</c:v>
                </c:pt>
                <c:pt idx="17">
                  <c:v>0.755</c:v>
                </c:pt>
                <c:pt idx="18">
                  <c:v>0.71399999999999997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210-4031-93DF-3EA95F33DBA3}"/>
            </c:ext>
          </c:extLst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Entrare in una dimensione di finzione e irrealta'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Foglio1!$G$2:$G$20</c:f>
              <c:numCache>
                <c:formatCode>#.0%</c:formatCode>
                <c:ptCount val="19"/>
                <c:pt idx="0">
                  <c:v>0.69</c:v>
                </c:pt>
                <c:pt idx="1">
                  <c:v>0.72699999999999998</c:v>
                </c:pt>
                <c:pt idx="2">
                  <c:v>0.65100000000000002</c:v>
                </c:pt>
                <c:pt idx="3">
                  <c:v>0.73099999999999998</c:v>
                </c:pt>
                <c:pt idx="4">
                  <c:v>0.57999999999999996</c:v>
                </c:pt>
                <c:pt idx="5">
                  <c:v>0.67100000000000004</c:v>
                </c:pt>
                <c:pt idx="6">
                  <c:v>0.72399999999999998</c:v>
                </c:pt>
                <c:pt idx="7">
                  <c:v>0.73899999999999999</c:v>
                </c:pt>
                <c:pt idx="8">
                  <c:v>0.72099999999999997</c:v>
                </c:pt>
                <c:pt idx="9">
                  <c:v>0.621</c:v>
                </c:pt>
                <c:pt idx="10">
                  <c:v>0.75</c:v>
                </c:pt>
                <c:pt idx="11">
                  <c:v>0.65600000000000003</c:v>
                </c:pt>
                <c:pt idx="12">
                  <c:v>0.72699999999999998</c:v>
                </c:pt>
                <c:pt idx="13">
                  <c:v>0.68500000000000005</c:v>
                </c:pt>
                <c:pt idx="14">
                  <c:v>0.69599999999999995</c:v>
                </c:pt>
                <c:pt idx="15">
                  <c:v>0.69599999999999995</c:v>
                </c:pt>
                <c:pt idx="16">
                  <c:v>0.70599999999999996</c:v>
                </c:pt>
                <c:pt idx="17">
                  <c:v>0.68600000000000005</c:v>
                </c:pt>
                <c:pt idx="18">
                  <c:v>0.71399999999999997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210-4031-93DF-3EA95F33DBA3}"/>
            </c:ext>
          </c:extLst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Stare in compagnia degli amici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Foglio1!$H$2:$H$20</c:f>
              <c:numCache>
                <c:formatCode>#.0%</c:formatCode>
                <c:ptCount val="19"/>
                <c:pt idx="0">
                  <c:v>0.753</c:v>
                </c:pt>
                <c:pt idx="1">
                  <c:v>0.76</c:v>
                </c:pt>
                <c:pt idx="2">
                  <c:v>0.747</c:v>
                </c:pt>
                <c:pt idx="3">
                  <c:v>0.79600000000000004</c:v>
                </c:pt>
                <c:pt idx="4">
                  <c:v>0.68</c:v>
                </c:pt>
                <c:pt idx="5">
                  <c:v>0.78600000000000003</c:v>
                </c:pt>
                <c:pt idx="6">
                  <c:v>0.72399999999999998</c:v>
                </c:pt>
                <c:pt idx="7">
                  <c:v>0.80400000000000005</c:v>
                </c:pt>
                <c:pt idx="8">
                  <c:v>0.81399999999999995</c:v>
                </c:pt>
                <c:pt idx="9">
                  <c:v>0.73299999999999998</c:v>
                </c:pt>
                <c:pt idx="10">
                  <c:v>0.65400000000000003</c:v>
                </c:pt>
                <c:pt idx="11">
                  <c:v>0.73099999999999998</c:v>
                </c:pt>
                <c:pt idx="12">
                  <c:v>0.76800000000000002</c:v>
                </c:pt>
                <c:pt idx="13">
                  <c:v>0.75900000000000001</c:v>
                </c:pt>
                <c:pt idx="14">
                  <c:v>0.753</c:v>
                </c:pt>
                <c:pt idx="15">
                  <c:v>0.75900000000000001</c:v>
                </c:pt>
                <c:pt idx="16">
                  <c:v>0.74099999999999999</c:v>
                </c:pt>
                <c:pt idx="17">
                  <c:v>0.755</c:v>
                </c:pt>
                <c:pt idx="18">
                  <c:v>0.85699999999999998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210-4031-93DF-3EA95F33DBA3}"/>
            </c:ext>
          </c:extLst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Argomento di cui parlare con gli altri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Foglio1!$I$2:$I$20</c:f>
              <c:numCache>
                <c:formatCode>#.0%</c:formatCode>
                <c:ptCount val="19"/>
                <c:pt idx="0">
                  <c:v>0.74</c:v>
                </c:pt>
                <c:pt idx="1">
                  <c:v>0.73399999999999999</c:v>
                </c:pt>
                <c:pt idx="2">
                  <c:v>0.747</c:v>
                </c:pt>
                <c:pt idx="3">
                  <c:v>0.74199999999999999</c:v>
                </c:pt>
                <c:pt idx="4">
                  <c:v>0.68</c:v>
                </c:pt>
                <c:pt idx="5">
                  <c:v>0.8</c:v>
                </c:pt>
                <c:pt idx="6">
                  <c:v>0.72399999999999998</c:v>
                </c:pt>
                <c:pt idx="7">
                  <c:v>0.76100000000000001</c:v>
                </c:pt>
                <c:pt idx="8">
                  <c:v>0.77900000000000003</c:v>
                </c:pt>
                <c:pt idx="9">
                  <c:v>0.69799999999999995</c:v>
                </c:pt>
                <c:pt idx="10">
                  <c:v>0.75</c:v>
                </c:pt>
                <c:pt idx="11">
                  <c:v>0.73099999999999998</c:v>
                </c:pt>
                <c:pt idx="12">
                  <c:v>0.70699999999999996</c:v>
                </c:pt>
                <c:pt idx="13">
                  <c:v>0.77800000000000002</c:v>
                </c:pt>
                <c:pt idx="14">
                  <c:v>0.73599999999999999</c:v>
                </c:pt>
                <c:pt idx="15">
                  <c:v>0.74099999999999999</c:v>
                </c:pt>
                <c:pt idx="16">
                  <c:v>0.75600000000000001</c:v>
                </c:pt>
                <c:pt idx="17">
                  <c:v>0.74099999999999999</c:v>
                </c:pt>
                <c:pt idx="18">
                  <c:v>0.82099999999999995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210-4031-93DF-3EA95F33DBA3}"/>
            </c:ext>
          </c:extLst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Modo per rilassarmi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Foglio1!$J$2:$J$20</c:f>
              <c:numCache>
                <c:formatCode>#.0%</c:formatCode>
                <c:ptCount val="19"/>
                <c:pt idx="0">
                  <c:v>0.76300000000000001</c:v>
                </c:pt>
                <c:pt idx="1">
                  <c:v>0.76600000000000001</c:v>
                </c:pt>
                <c:pt idx="2">
                  <c:v>0.76</c:v>
                </c:pt>
                <c:pt idx="3">
                  <c:v>0.78500000000000003</c:v>
                </c:pt>
                <c:pt idx="4">
                  <c:v>0.74</c:v>
                </c:pt>
                <c:pt idx="5">
                  <c:v>0.8</c:v>
                </c:pt>
                <c:pt idx="6">
                  <c:v>0.72399999999999998</c:v>
                </c:pt>
                <c:pt idx="7">
                  <c:v>0.71699999999999997</c:v>
                </c:pt>
                <c:pt idx="8">
                  <c:v>0.73299999999999998</c:v>
                </c:pt>
                <c:pt idx="9">
                  <c:v>0.76700000000000002</c:v>
                </c:pt>
                <c:pt idx="10">
                  <c:v>0.84599999999999997</c:v>
                </c:pt>
                <c:pt idx="11">
                  <c:v>0.72</c:v>
                </c:pt>
                <c:pt idx="12">
                  <c:v>0.76800000000000002</c:v>
                </c:pt>
                <c:pt idx="13">
                  <c:v>0.79600000000000004</c:v>
                </c:pt>
                <c:pt idx="14">
                  <c:v>0.76</c:v>
                </c:pt>
                <c:pt idx="15">
                  <c:v>0.74099999999999999</c:v>
                </c:pt>
                <c:pt idx="16">
                  <c:v>0.78100000000000003</c:v>
                </c:pt>
                <c:pt idx="17">
                  <c:v>0.76300000000000001</c:v>
                </c:pt>
                <c:pt idx="18">
                  <c:v>0.85699999999999998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210-4031-93DF-3EA95F33DBA3}"/>
            </c:ext>
          </c:extLst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Dimenticarmi del resto del mondo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8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8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8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Foglio1!$K$2:$K$20</c:f>
              <c:numCache>
                <c:formatCode>#.0%</c:formatCode>
                <c:ptCount val="19"/>
                <c:pt idx="0">
                  <c:v>0.6</c:v>
                </c:pt>
                <c:pt idx="1">
                  <c:v>0.60399999999999998</c:v>
                </c:pt>
                <c:pt idx="2">
                  <c:v>0.59599999999999997</c:v>
                </c:pt>
                <c:pt idx="3">
                  <c:v>0.60199999999999998</c:v>
                </c:pt>
                <c:pt idx="4">
                  <c:v>0.56000000000000005</c:v>
                </c:pt>
                <c:pt idx="5">
                  <c:v>0.6</c:v>
                </c:pt>
                <c:pt idx="6">
                  <c:v>0.621</c:v>
                </c:pt>
                <c:pt idx="7">
                  <c:v>0.65200000000000002</c:v>
                </c:pt>
                <c:pt idx="8">
                  <c:v>0.53500000000000003</c:v>
                </c:pt>
                <c:pt idx="9">
                  <c:v>0.59499999999999997</c:v>
                </c:pt>
                <c:pt idx="10">
                  <c:v>0.67300000000000004</c:v>
                </c:pt>
                <c:pt idx="11">
                  <c:v>0.54800000000000004</c:v>
                </c:pt>
                <c:pt idx="12">
                  <c:v>0.64600000000000002</c:v>
                </c:pt>
                <c:pt idx="13">
                  <c:v>0.60199999999999998</c:v>
                </c:pt>
                <c:pt idx="14">
                  <c:v>0.59799999999999998</c:v>
                </c:pt>
                <c:pt idx="15">
                  <c:v>0.64300000000000002</c:v>
                </c:pt>
                <c:pt idx="16">
                  <c:v>0.61699999999999999</c:v>
                </c:pt>
                <c:pt idx="17">
                  <c:v>0.60199999999999998</c:v>
                </c:pt>
                <c:pt idx="18">
                  <c:v>0.78600000000000003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210-4031-93DF-3EA95F33DBA3}"/>
            </c:ext>
          </c:extLst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Altro (specificare)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8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8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8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Foglio1!$L$2:$L$20</c:f>
              <c:numCache>
                <c:formatCode>#.0%</c:formatCode>
                <c:ptCount val="19"/>
                <c:pt idx="0">
                  <c:v>1.7000000000000001E-2</c:v>
                </c:pt>
                <c:pt idx="1">
                  <c:v>6.0000000000000001E-3</c:v>
                </c:pt>
                <c:pt idx="2">
                  <c:v>2.7E-2</c:v>
                </c:pt>
                <c:pt idx="3">
                  <c:v>5.3999999999999999E-2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2.3E-2</c:v>
                </c:pt>
                <c:pt idx="9">
                  <c:v>8.9999999999999993E-3</c:v>
                </c:pt>
                <c:pt idx="10">
                  <c:v>3.7999999999999999E-2</c:v>
                </c:pt>
                <c:pt idx="11">
                  <c:v>1.0999999999999999E-2</c:v>
                </c:pt>
                <c:pt idx="12">
                  <c:v>0.01</c:v>
                </c:pt>
                <c:pt idx="13">
                  <c:v>2.8000000000000001E-2</c:v>
                </c:pt>
                <c:pt idx="14">
                  <c:v>1.7000000000000001E-2</c:v>
                </c:pt>
                <c:pt idx="15">
                  <c:v>1.7999999999999999E-2</c:v>
                </c:pt>
                <c:pt idx="16">
                  <c:v>0.01</c:v>
                </c:pt>
                <c:pt idx="17">
                  <c:v>1.4999999999999999E-2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210-4031-93DF-3EA95F33DBA3}"/>
            </c:ext>
          </c:extLst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Non cita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8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8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8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Foglio1!$M$2:$M$20</c:f>
              <c:numCache>
                <c:formatCode>#.0%</c:formatCode>
                <c:ptCount val="19"/>
                <c:pt idx="0">
                  <c:v>7.6999999999999999E-2</c:v>
                </c:pt>
                <c:pt idx="1">
                  <c:v>7.8E-2</c:v>
                </c:pt>
                <c:pt idx="2">
                  <c:v>7.4999999999999997E-2</c:v>
                </c:pt>
                <c:pt idx="3">
                  <c:v>4.2999999999999997E-2</c:v>
                </c:pt>
                <c:pt idx="4">
                  <c:v>0.18</c:v>
                </c:pt>
                <c:pt idx="5">
                  <c:v>4.2999999999999997E-2</c:v>
                </c:pt>
                <c:pt idx="6">
                  <c:v>0.08</c:v>
                </c:pt>
                <c:pt idx="7">
                  <c:v>0.109</c:v>
                </c:pt>
                <c:pt idx="8">
                  <c:v>7.0000000000000007E-2</c:v>
                </c:pt>
                <c:pt idx="9">
                  <c:v>8.5999999999999993E-2</c:v>
                </c:pt>
                <c:pt idx="10">
                  <c:v>3.7999999999999999E-2</c:v>
                </c:pt>
                <c:pt idx="11">
                  <c:v>9.7000000000000003E-2</c:v>
                </c:pt>
                <c:pt idx="12">
                  <c:v>8.1000000000000003E-2</c:v>
                </c:pt>
                <c:pt idx="13">
                  <c:v>5.6000000000000001E-2</c:v>
                </c:pt>
                <c:pt idx="14">
                  <c:v>7.8E-2</c:v>
                </c:pt>
                <c:pt idx="15">
                  <c:v>0.08</c:v>
                </c:pt>
                <c:pt idx="16">
                  <c:v>7.0000000000000007E-2</c:v>
                </c:pt>
                <c:pt idx="17">
                  <c:v>7.2999999999999995E-2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210-4031-93DF-3EA95F33D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282566879"/>
        <c:axId val="1285367695"/>
      </c:barChart>
      <c:catAx>
        <c:axId val="1282566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5367695"/>
        <c:crosses val="autoZero"/>
        <c:auto val="1"/>
        <c:lblAlgn val="ctr"/>
        <c:lblOffset val="100"/>
        <c:noMultiLvlLbl val="0"/>
      </c:catAx>
      <c:valAx>
        <c:axId val="12853676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256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non risponde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Foglio1!$A$2:$A$8</c:f>
              <c:strCache>
                <c:ptCount val="7"/>
                <c:pt idx="0">
                  <c:v>Momento romantico con il partner</c:v>
                </c:pt>
                <c:pt idx="1">
                  <c:v>Evento culturale</c:v>
                </c:pt>
                <c:pt idx="2">
                  <c:v>Abitudine consolidata</c:v>
                </c:pt>
                <c:pt idx="3">
                  <c:v>Modo per precorrere il futuro</c:v>
                </c:pt>
                <c:pt idx="4">
                  <c:v>Stimolo a riflettere su tanti temi</c:v>
                </c:pt>
                <c:pt idx="5">
                  <c:v>Forma d'arte contemporanea</c:v>
                </c:pt>
                <c:pt idx="6">
                  <c:v>Trasposizione di un bel libro letto</c:v>
                </c:pt>
              </c:strCache>
            </c:strRef>
          </c:cat>
          <c:val>
            <c:numRef>
              <c:f>Foglio1!$B$2:$B$8</c:f>
              <c:numCache>
                <c:formatCode>#.0%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2A-422B-94B9-A0000D5F3BB8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Per niente d'accordo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Foglio1!$A$2:$A$8</c:f>
              <c:strCache>
                <c:ptCount val="7"/>
                <c:pt idx="0">
                  <c:v>Momento romantico con il partner</c:v>
                </c:pt>
                <c:pt idx="1">
                  <c:v>Evento culturale</c:v>
                </c:pt>
                <c:pt idx="2">
                  <c:v>Abitudine consolidata</c:v>
                </c:pt>
                <c:pt idx="3">
                  <c:v>Modo per precorrere il futuro</c:v>
                </c:pt>
                <c:pt idx="4">
                  <c:v>Stimolo a riflettere su tanti temi</c:v>
                </c:pt>
                <c:pt idx="5">
                  <c:v>Forma d'arte contemporanea</c:v>
                </c:pt>
                <c:pt idx="6">
                  <c:v>Trasposizione di un bel libro letto</c:v>
                </c:pt>
              </c:strCache>
            </c:strRef>
          </c:cat>
          <c:val>
            <c:numRef>
              <c:f>Foglio1!$C$2:$C$8</c:f>
              <c:numCache>
                <c:formatCode>#.0%</c:formatCode>
                <c:ptCount val="7"/>
                <c:pt idx="0">
                  <c:v>0.19</c:v>
                </c:pt>
                <c:pt idx="1">
                  <c:v>0.107</c:v>
                </c:pt>
                <c:pt idx="2">
                  <c:v>6.3E-2</c:v>
                </c:pt>
                <c:pt idx="3">
                  <c:v>0.17699999999999999</c:v>
                </c:pt>
                <c:pt idx="4">
                  <c:v>0.03</c:v>
                </c:pt>
                <c:pt idx="5">
                  <c:v>0.1</c:v>
                </c:pt>
                <c:pt idx="6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2A-422B-94B9-A0000D5F3BB8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Poco d'accordo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Foglio1!$A$2:$A$8</c:f>
              <c:strCache>
                <c:ptCount val="7"/>
                <c:pt idx="0">
                  <c:v>Momento romantico con il partner</c:v>
                </c:pt>
                <c:pt idx="1">
                  <c:v>Evento culturale</c:v>
                </c:pt>
                <c:pt idx="2">
                  <c:v>Abitudine consolidata</c:v>
                </c:pt>
                <c:pt idx="3">
                  <c:v>Modo per precorrere il futuro</c:v>
                </c:pt>
                <c:pt idx="4">
                  <c:v>Stimolo a riflettere su tanti temi</c:v>
                </c:pt>
                <c:pt idx="5">
                  <c:v>Forma d'arte contemporanea</c:v>
                </c:pt>
                <c:pt idx="6">
                  <c:v>Trasposizione di un bel libro letto</c:v>
                </c:pt>
              </c:strCache>
            </c:strRef>
          </c:cat>
          <c:val>
            <c:numRef>
              <c:f>Foglio1!$D$2:$D$8</c:f>
              <c:numCache>
                <c:formatCode>#.0%</c:formatCode>
                <c:ptCount val="7"/>
                <c:pt idx="0">
                  <c:v>0.32</c:v>
                </c:pt>
                <c:pt idx="1">
                  <c:v>0.313</c:v>
                </c:pt>
                <c:pt idx="2">
                  <c:v>0.29699999999999999</c:v>
                </c:pt>
                <c:pt idx="3">
                  <c:v>0.32700000000000001</c:v>
                </c:pt>
                <c:pt idx="4">
                  <c:v>0.25</c:v>
                </c:pt>
                <c:pt idx="5">
                  <c:v>0.25</c:v>
                </c:pt>
                <c:pt idx="6">
                  <c:v>0.29699999999999999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2A-422B-94B9-A0000D5F3BB8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Abbastanza d'accordo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Foglio1!$A$2:$A$8</c:f>
              <c:strCache>
                <c:ptCount val="7"/>
                <c:pt idx="0">
                  <c:v>Momento romantico con il partner</c:v>
                </c:pt>
                <c:pt idx="1">
                  <c:v>Evento culturale</c:v>
                </c:pt>
                <c:pt idx="2">
                  <c:v>Abitudine consolidata</c:v>
                </c:pt>
                <c:pt idx="3">
                  <c:v>Modo per precorrere il futuro</c:v>
                </c:pt>
                <c:pt idx="4">
                  <c:v>Stimolo a riflettere su tanti temi</c:v>
                </c:pt>
                <c:pt idx="5">
                  <c:v>Forma d'arte contemporanea</c:v>
                </c:pt>
                <c:pt idx="6">
                  <c:v>Trasposizione di un bel libro letto</c:v>
                </c:pt>
              </c:strCache>
            </c:strRef>
          </c:cat>
          <c:val>
            <c:numRef>
              <c:f>Foglio1!$E$2:$E$8</c:f>
              <c:numCache>
                <c:formatCode>#.0%</c:formatCode>
                <c:ptCount val="7"/>
                <c:pt idx="0">
                  <c:v>0.33700000000000002</c:v>
                </c:pt>
                <c:pt idx="1">
                  <c:v>0.42299999999999999</c:v>
                </c:pt>
                <c:pt idx="2">
                  <c:v>0.50700000000000001</c:v>
                </c:pt>
                <c:pt idx="3">
                  <c:v>0.35699999999999998</c:v>
                </c:pt>
                <c:pt idx="4">
                  <c:v>0.51</c:v>
                </c:pt>
                <c:pt idx="5">
                  <c:v>0.437</c:v>
                </c:pt>
                <c:pt idx="6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2A-422B-94B9-A0000D5F3BB8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Molto d'accordo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Foglio1!$A$2:$A$8</c:f>
              <c:strCache>
                <c:ptCount val="7"/>
                <c:pt idx="0">
                  <c:v>Momento romantico con il partner</c:v>
                </c:pt>
                <c:pt idx="1">
                  <c:v>Evento culturale</c:v>
                </c:pt>
                <c:pt idx="2">
                  <c:v>Abitudine consolidata</c:v>
                </c:pt>
                <c:pt idx="3">
                  <c:v>Modo per precorrere il futuro</c:v>
                </c:pt>
                <c:pt idx="4">
                  <c:v>Stimolo a riflettere su tanti temi</c:v>
                </c:pt>
                <c:pt idx="5">
                  <c:v>Forma d'arte contemporanea</c:v>
                </c:pt>
                <c:pt idx="6">
                  <c:v>Trasposizione di un bel libro letto</c:v>
                </c:pt>
              </c:strCache>
            </c:strRef>
          </c:cat>
          <c:val>
            <c:numRef>
              <c:f>Foglio1!$F$2:$F$8</c:f>
              <c:numCache>
                <c:formatCode>#.0%</c:formatCode>
                <c:ptCount val="7"/>
                <c:pt idx="0">
                  <c:v>0.153</c:v>
                </c:pt>
                <c:pt idx="1">
                  <c:v>0.157</c:v>
                </c:pt>
                <c:pt idx="2">
                  <c:v>0.13300000000000001</c:v>
                </c:pt>
                <c:pt idx="3">
                  <c:v>0.14000000000000001</c:v>
                </c:pt>
                <c:pt idx="4">
                  <c:v>0.21</c:v>
                </c:pt>
                <c:pt idx="5">
                  <c:v>0.21299999999999999</c:v>
                </c:pt>
                <c:pt idx="6">
                  <c:v>0.14299999999999999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2A-422B-94B9-A0000D5F3B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79182079"/>
        <c:axId val="1619070655"/>
      </c:barChart>
      <c:catAx>
        <c:axId val="11791820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9070655"/>
        <c:crosses val="autoZero"/>
        <c:auto val="1"/>
        <c:lblAlgn val="ctr"/>
        <c:lblOffset val="100"/>
        <c:noMultiLvlLbl val="0"/>
      </c:catAx>
      <c:valAx>
        <c:axId val="1619070655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791820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meno di mezzora (15)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0.04</c:v>
                </c:pt>
                <c:pt idx="1">
                  <c:v>3.9E-2</c:v>
                </c:pt>
                <c:pt idx="2">
                  <c:v>4.1000000000000002E-2</c:v>
                </c:pt>
                <c:pt idx="3">
                  <c:v>3.2000000000000001E-2</c:v>
                </c:pt>
                <c:pt idx="4">
                  <c:v>0.06</c:v>
                </c:pt>
                <c:pt idx="5">
                  <c:v>7.0999999999999994E-2</c:v>
                </c:pt>
                <c:pt idx="6">
                  <c:v>1.0999999999999999E-2</c:v>
                </c:pt>
                <c:pt idx="7">
                  <c:v>2.1999999999999999E-2</c:v>
                </c:pt>
                <c:pt idx="8">
                  <c:v>3.5000000000000003E-2</c:v>
                </c:pt>
                <c:pt idx="9">
                  <c:v>5.1999999999999998E-2</c:v>
                </c:pt>
                <c:pt idx="10">
                  <c:v>3.7999999999999999E-2</c:v>
                </c:pt>
                <c:pt idx="11">
                  <c:v>4.2999999999999997E-2</c:v>
                </c:pt>
                <c:pt idx="12">
                  <c:v>0.04</c:v>
                </c:pt>
                <c:pt idx="13">
                  <c:v>3.6999999999999998E-2</c:v>
                </c:pt>
                <c:pt idx="14">
                  <c:v>4.1000000000000002E-2</c:v>
                </c:pt>
                <c:pt idx="15">
                  <c:v>1.7999999999999999E-2</c:v>
                </c:pt>
                <c:pt idx="16">
                  <c:v>0.04</c:v>
                </c:pt>
                <c:pt idx="17">
                  <c:v>3.5999999999999997E-2</c:v>
                </c:pt>
                <c:pt idx="18">
                  <c:v>7.0999999999999994E-2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D5-4533-A9AE-3CEF6E306718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mezzora-1 ora (45)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0.13</c:v>
                </c:pt>
                <c:pt idx="1">
                  <c:v>0.14899999999999999</c:v>
                </c:pt>
                <c:pt idx="2">
                  <c:v>0.11</c:v>
                </c:pt>
                <c:pt idx="3">
                  <c:v>0.23699999999999999</c:v>
                </c:pt>
                <c:pt idx="4">
                  <c:v>0.02</c:v>
                </c:pt>
                <c:pt idx="5">
                  <c:v>0.2</c:v>
                </c:pt>
                <c:pt idx="6">
                  <c:v>2.3E-2</c:v>
                </c:pt>
                <c:pt idx="7">
                  <c:v>0.17399999999999999</c:v>
                </c:pt>
                <c:pt idx="8">
                  <c:v>7.0000000000000007E-2</c:v>
                </c:pt>
                <c:pt idx="9">
                  <c:v>0.16400000000000001</c:v>
                </c:pt>
                <c:pt idx="10">
                  <c:v>0.115</c:v>
                </c:pt>
                <c:pt idx="11">
                  <c:v>0.161</c:v>
                </c:pt>
                <c:pt idx="12">
                  <c:v>5.0999999999999997E-2</c:v>
                </c:pt>
                <c:pt idx="13">
                  <c:v>0.17599999999999999</c:v>
                </c:pt>
                <c:pt idx="14">
                  <c:v>0.13200000000000001</c:v>
                </c:pt>
                <c:pt idx="15">
                  <c:v>0.125</c:v>
                </c:pt>
                <c:pt idx="16">
                  <c:v>0.109</c:v>
                </c:pt>
                <c:pt idx="17">
                  <c:v>0.128</c:v>
                </c:pt>
                <c:pt idx="18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D5-4533-A9AE-3CEF6E306718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1-2 ore (90)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0.223</c:v>
                </c:pt>
                <c:pt idx="1">
                  <c:v>0.20799999999999999</c:v>
                </c:pt>
                <c:pt idx="2">
                  <c:v>0.24</c:v>
                </c:pt>
                <c:pt idx="3">
                  <c:v>0.32300000000000001</c:v>
                </c:pt>
                <c:pt idx="4">
                  <c:v>0.14000000000000001</c:v>
                </c:pt>
                <c:pt idx="5">
                  <c:v>0.35699999999999998</c:v>
                </c:pt>
                <c:pt idx="6">
                  <c:v>5.7000000000000002E-2</c:v>
                </c:pt>
                <c:pt idx="7">
                  <c:v>0.23899999999999999</c:v>
                </c:pt>
                <c:pt idx="8">
                  <c:v>0.151</c:v>
                </c:pt>
                <c:pt idx="9">
                  <c:v>0.25900000000000001</c:v>
                </c:pt>
                <c:pt idx="10">
                  <c:v>0.25</c:v>
                </c:pt>
                <c:pt idx="11">
                  <c:v>0.215</c:v>
                </c:pt>
                <c:pt idx="12">
                  <c:v>0.17199999999999999</c:v>
                </c:pt>
                <c:pt idx="13">
                  <c:v>0.27800000000000002</c:v>
                </c:pt>
                <c:pt idx="14">
                  <c:v>0.22</c:v>
                </c:pt>
                <c:pt idx="15">
                  <c:v>0.24099999999999999</c:v>
                </c:pt>
                <c:pt idx="16">
                  <c:v>0.24399999999999999</c:v>
                </c:pt>
                <c:pt idx="17">
                  <c:v>0.22600000000000001</c:v>
                </c:pt>
                <c:pt idx="18">
                  <c:v>0.214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D5-4533-A9AE-3CEF6E306718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2-3 ore (150)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0.29699999999999999</c:v>
                </c:pt>
                <c:pt idx="1">
                  <c:v>0.32500000000000001</c:v>
                </c:pt>
                <c:pt idx="2">
                  <c:v>0.26700000000000002</c:v>
                </c:pt>
                <c:pt idx="3">
                  <c:v>0.20399999999999999</c:v>
                </c:pt>
                <c:pt idx="4">
                  <c:v>0.52</c:v>
                </c:pt>
                <c:pt idx="5">
                  <c:v>0.22900000000000001</c:v>
                </c:pt>
                <c:pt idx="6">
                  <c:v>0.32200000000000001</c:v>
                </c:pt>
                <c:pt idx="7">
                  <c:v>0.39100000000000001</c:v>
                </c:pt>
                <c:pt idx="8">
                  <c:v>0.314</c:v>
                </c:pt>
                <c:pt idx="9">
                  <c:v>0.24099999999999999</c:v>
                </c:pt>
                <c:pt idx="10">
                  <c:v>0.308</c:v>
                </c:pt>
                <c:pt idx="11">
                  <c:v>0.215</c:v>
                </c:pt>
                <c:pt idx="12">
                  <c:v>0.51500000000000001</c:v>
                </c:pt>
                <c:pt idx="13">
                  <c:v>0.16700000000000001</c:v>
                </c:pt>
                <c:pt idx="14">
                  <c:v>0.29399999999999998</c:v>
                </c:pt>
                <c:pt idx="15">
                  <c:v>0.33</c:v>
                </c:pt>
                <c:pt idx="16">
                  <c:v>0.308</c:v>
                </c:pt>
                <c:pt idx="17">
                  <c:v>0.307</c:v>
                </c:pt>
                <c:pt idx="18">
                  <c:v>0.39300000000000002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CD5-4533-A9AE-3CEF6E306718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3-4 ore (210)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0.17</c:v>
                </c:pt>
                <c:pt idx="1">
                  <c:v>0.14899999999999999</c:v>
                </c:pt>
                <c:pt idx="2">
                  <c:v>0.192</c:v>
                </c:pt>
                <c:pt idx="3">
                  <c:v>0.11799999999999999</c:v>
                </c:pt>
                <c:pt idx="4">
                  <c:v>0.2</c:v>
                </c:pt>
                <c:pt idx="5">
                  <c:v>8.5999999999999993E-2</c:v>
                </c:pt>
                <c:pt idx="6">
                  <c:v>0.27600000000000002</c:v>
                </c:pt>
                <c:pt idx="7">
                  <c:v>0.109</c:v>
                </c:pt>
                <c:pt idx="8">
                  <c:v>0.23300000000000001</c:v>
                </c:pt>
                <c:pt idx="9">
                  <c:v>0.13800000000000001</c:v>
                </c:pt>
                <c:pt idx="10">
                  <c:v>0.192</c:v>
                </c:pt>
                <c:pt idx="11">
                  <c:v>0.19400000000000001</c:v>
                </c:pt>
                <c:pt idx="12">
                  <c:v>8.1000000000000003E-2</c:v>
                </c:pt>
                <c:pt idx="13">
                  <c:v>0.23100000000000001</c:v>
                </c:pt>
                <c:pt idx="14">
                  <c:v>0.17199999999999999</c:v>
                </c:pt>
                <c:pt idx="15">
                  <c:v>0.17899999999999999</c:v>
                </c:pt>
                <c:pt idx="16">
                  <c:v>0.159</c:v>
                </c:pt>
                <c:pt idx="17">
                  <c:v>0.16800000000000001</c:v>
                </c:pt>
                <c:pt idx="18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CD5-4533-A9AE-3CEF6E306718}"/>
            </c:ext>
          </c:extLst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più di 4 ore (300)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Foglio1!$G$2:$G$20</c:f>
              <c:numCache>
                <c:formatCode>#.0%</c:formatCode>
                <c:ptCount val="19"/>
                <c:pt idx="0">
                  <c:v>0.14000000000000001</c:v>
                </c:pt>
                <c:pt idx="1">
                  <c:v>0.13</c:v>
                </c:pt>
                <c:pt idx="2">
                  <c:v>0.151</c:v>
                </c:pt>
                <c:pt idx="3">
                  <c:v>8.5999999999999993E-2</c:v>
                </c:pt>
                <c:pt idx="4">
                  <c:v>0.06</c:v>
                </c:pt>
                <c:pt idx="5">
                  <c:v>5.7000000000000002E-2</c:v>
                </c:pt>
                <c:pt idx="6">
                  <c:v>0.31</c:v>
                </c:pt>
                <c:pt idx="7">
                  <c:v>6.5000000000000002E-2</c:v>
                </c:pt>
                <c:pt idx="8">
                  <c:v>0.19800000000000001</c:v>
                </c:pt>
                <c:pt idx="9">
                  <c:v>0.14699999999999999</c:v>
                </c:pt>
                <c:pt idx="10">
                  <c:v>9.6000000000000002E-2</c:v>
                </c:pt>
                <c:pt idx="11">
                  <c:v>0.17199999999999999</c:v>
                </c:pt>
                <c:pt idx="12">
                  <c:v>0.14099999999999999</c:v>
                </c:pt>
                <c:pt idx="13">
                  <c:v>0.111</c:v>
                </c:pt>
                <c:pt idx="14">
                  <c:v>0.14199999999999999</c:v>
                </c:pt>
                <c:pt idx="15">
                  <c:v>0.107</c:v>
                </c:pt>
                <c:pt idx="16">
                  <c:v>0.13900000000000001</c:v>
                </c:pt>
                <c:pt idx="17">
                  <c:v>0.13500000000000001</c:v>
                </c:pt>
                <c:pt idx="18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CD5-4533-A9AE-3CEF6E306718}"/>
            </c:ext>
          </c:extLst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mai (0)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Foglio1!$H$2:$H$20</c:f>
              <c:numCache>
                <c:formatCode>#.0%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CD5-4533-A9AE-3CEF6E3067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89395167"/>
        <c:axId val="1619065663"/>
      </c:barChart>
      <c:lineChart>
        <c:grouping val="standard"/>
        <c:varyColors val="0"/>
        <c:ser>
          <c:idx val="7"/>
          <c:order val="7"/>
          <c:tx>
            <c:strRef>
              <c:f>Foglio1!$I$1</c:f>
              <c:strCache>
                <c:ptCount val="1"/>
                <c:pt idx="0">
                  <c:v>Minuti medi</c:v>
                </c:pt>
              </c:strCache>
            </c:strRef>
          </c:tx>
          <c:spPr>
            <a:ln w="6350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5">
                      <a:lumMod val="80000"/>
                      <a:lumOff val="2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80000"/>
                      <a:lumOff val="2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80000"/>
                      <a:lumOff val="2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Foglio1!$I$2:$I$20</c:f>
              <c:numCache>
                <c:formatCode>0.0</c:formatCode>
                <c:ptCount val="19"/>
                <c:pt idx="0">
                  <c:v>148.75</c:v>
                </c:pt>
                <c:pt idx="1">
                  <c:v>145.03</c:v>
                </c:pt>
                <c:pt idx="2">
                  <c:v>152.66999999999999</c:v>
                </c:pt>
                <c:pt idx="3">
                  <c:v>121.45</c:v>
                </c:pt>
                <c:pt idx="4">
                  <c:v>152.4</c:v>
                </c:pt>
                <c:pt idx="5">
                  <c:v>111.64</c:v>
                </c:pt>
                <c:pt idx="6">
                  <c:v>205.69</c:v>
                </c:pt>
                <c:pt idx="7">
                  <c:v>130.76</c:v>
                </c:pt>
                <c:pt idx="8">
                  <c:v>172.5</c:v>
                </c:pt>
                <c:pt idx="9">
                  <c:v>140.56</c:v>
                </c:pt>
                <c:pt idx="10">
                  <c:v>143.65</c:v>
                </c:pt>
                <c:pt idx="11">
                  <c:v>151.77000000000001</c:v>
                </c:pt>
                <c:pt idx="12">
                  <c:v>155</c:v>
                </c:pt>
                <c:pt idx="13">
                  <c:v>140.41999999999999</c:v>
                </c:pt>
                <c:pt idx="14">
                  <c:v>149.13999999999999</c:v>
                </c:pt>
                <c:pt idx="15">
                  <c:v>146.79</c:v>
                </c:pt>
                <c:pt idx="16">
                  <c:v>148.96</c:v>
                </c:pt>
                <c:pt idx="17">
                  <c:v>148.41</c:v>
                </c:pt>
                <c:pt idx="18">
                  <c:v>138.75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7-7CD5-4533-A9AE-3CEF6E3067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3241023"/>
        <c:axId val="1619056511"/>
      </c:lineChart>
      <c:catAx>
        <c:axId val="11893951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9065663"/>
        <c:crosses val="autoZero"/>
        <c:auto val="1"/>
        <c:lblAlgn val="ctr"/>
        <c:lblOffset val="100"/>
        <c:noMultiLvlLbl val="0"/>
      </c:catAx>
      <c:valAx>
        <c:axId val="161906566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9395167"/>
        <c:crosses val="autoZero"/>
        <c:crossBetween val="between"/>
      </c:valAx>
      <c:valAx>
        <c:axId val="1619056511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3241023"/>
        <c:crosses val="max"/>
        <c:crossBetween val="between"/>
      </c:valAx>
      <c:catAx>
        <c:axId val="161324102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19056511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meno di mezzora (15)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0.35299999999999998</c:v>
                </c:pt>
                <c:pt idx="1">
                  <c:v>0.30499999999999999</c:v>
                </c:pt>
                <c:pt idx="2">
                  <c:v>0.40400000000000003</c:v>
                </c:pt>
                <c:pt idx="3">
                  <c:v>0.312</c:v>
                </c:pt>
                <c:pt idx="4">
                  <c:v>0.26</c:v>
                </c:pt>
                <c:pt idx="5">
                  <c:v>0.45700000000000002</c:v>
                </c:pt>
                <c:pt idx="6">
                  <c:v>0.36799999999999999</c:v>
                </c:pt>
                <c:pt idx="7">
                  <c:v>0.435</c:v>
                </c:pt>
                <c:pt idx="8">
                  <c:v>0.29099999999999998</c:v>
                </c:pt>
                <c:pt idx="9">
                  <c:v>0.35299999999999998</c:v>
                </c:pt>
                <c:pt idx="10">
                  <c:v>0.38500000000000001</c:v>
                </c:pt>
                <c:pt idx="11">
                  <c:v>0.32300000000000001</c:v>
                </c:pt>
                <c:pt idx="12">
                  <c:v>0.222</c:v>
                </c:pt>
                <c:pt idx="13">
                  <c:v>0.5</c:v>
                </c:pt>
                <c:pt idx="14">
                  <c:v>0.35099999999999998</c:v>
                </c:pt>
                <c:pt idx="15">
                  <c:v>0.34799999999999998</c:v>
                </c:pt>
                <c:pt idx="16">
                  <c:v>0.34300000000000003</c:v>
                </c:pt>
                <c:pt idx="17">
                  <c:v>0.34300000000000003</c:v>
                </c:pt>
                <c:pt idx="18">
                  <c:v>0.32100000000000001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0B-47D3-9FA0-62666CA52240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mezzora-1 ora (45)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0.23699999999999999</c:v>
                </c:pt>
                <c:pt idx="1">
                  <c:v>0.27900000000000003</c:v>
                </c:pt>
                <c:pt idx="2">
                  <c:v>0.192</c:v>
                </c:pt>
                <c:pt idx="3">
                  <c:v>0.30099999999999999</c:v>
                </c:pt>
                <c:pt idx="4">
                  <c:v>0.4</c:v>
                </c:pt>
                <c:pt idx="5">
                  <c:v>0.28599999999999998</c:v>
                </c:pt>
                <c:pt idx="6">
                  <c:v>3.4000000000000002E-2</c:v>
                </c:pt>
                <c:pt idx="7">
                  <c:v>0.26100000000000001</c:v>
                </c:pt>
                <c:pt idx="8">
                  <c:v>0.19800000000000001</c:v>
                </c:pt>
                <c:pt idx="9">
                  <c:v>0.25</c:v>
                </c:pt>
                <c:pt idx="10">
                  <c:v>0.25</c:v>
                </c:pt>
                <c:pt idx="11">
                  <c:v>0.25800000000000001</c:v>
                </c:pt>
                <c:pt idx="12">
                  <c:v>0.36399999999999999</c:v>
                </c:pt>
                <c:pt idx="13">
                  <c:v>0.10199999999999999</c:v>
                </c:pt>
                <c:pt idx="14">
                  <c:v>0.23599999999999999</c:v>
                </c:pt>
                <c:pt idx="15">
                  <c:v>0.26800000000000002</c:v>
                </c:pt>
                <c:pt idx="16">
                  <c:v>0.24399999999999999</c:v>
                </c:pt>
                <c:pt idx="17">
                  <c:v>0.252</c:v>
                </c:pt>
                <c:pt idx="18">
                  <c:v>0.32100000000000001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0B-47D3-9FA0-62666CA52240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1-2 ore (90)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0.123</c:v>
                </c:pt>
                <c:pt idx="1">
                  <c:v>0.104</c:v>
                </c:pt>
                <c:pt idx="2">
                  <c:v>0.14399999999999999</c:v>
                </c:pt>
                <c:pt idx="3">
                  <c:v>0.11799999999999999</c:v>
                </c:pt>
                <c:pt idx="4">
                  <c:v>0.12</c:v>
                </c:pt>
                <c:pt idx="5">
                  <c:v>8.5999999999999993E-2</c:v>
                </c:pt>
                <c:pt idx="6">
                  <c:v>0.161</c:v>
                </c:pt>
                <c:pt idx="7">
                  <c:v>8.6999999999999994E-2</c:v>
                </c:pt>
                <c:pt idx="8">
                  <c:v>0.128</c:v>
                </c:pt>
                <c:pt idx="9">
                  <c:v>0.16400000000000001</c:v>
                </c:pt>
                <c:pt idx="10">
                  <c:v>5.8000000000000003E-2</c:v>
                </c:pt>
                <c:pt idx="11">
                  <c:v>8.5999999999999993E-2</c:v>
                </c:pt>
                <c:pt idx="12">
                  <c:v>0.16200000000000001</c:v>
                </c:pt>
                <c:pt idx="13">
                  <c:v>0.12</c:v>
                </c:pt>
                <c:pt idx="14">
                  <c:v>0.125</c:v>
                </c:pt>
                <c:pt idx="15">
                  <c:v>0.107</c:v>
                </c:pt>
                <c:pt idx="16">
                  <c:v>0.129</c:v>
                </c:pt>
                <c:pt idx="17">
                  <c:v>0.11700000000000001</c:v>
                </c:pt>
                <c:pt idx="18">
                  <c:v>0.14299999999999999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0B-47D3-9FA0-62666CA52240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2-3 ore (150)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7.6999999999999999E-2</c:v>
                </c:pt>
                <c:pt idx="1">
                  <c:v>7.0999999999999994E-2</c:v>
                </c:pt>
                <c:pt idx="2">
                  <c:v>8.2000000000000003E-2</c:v>
                </c:pt>
                <c:pt idx="3">
                  <c:v>7.4999999999999997E-2</c:v>
                </c:pt>
                <c:pt idx="4">
                  <c:v>0.06</c:v>
                </c:pt>
                <c:pt idx="5">
                  <c:v>4.2999999999999997E-2</c:v>
                </c:pt>
                <c:pt idx="6">
                  <c:v>0.115</c:v>
                </c:pt>
                <c:pt idx="7">
                  <c:v>2.1999999999999999E-2</c:v>
                </c:pt>
                <c:pt idx="8">
                  <c:v>0.105</c:v>
                </c:pt>
                <c:pt idx="9">
                  <c:v>7.8E-2</c:v>
                </c:pt>
                <c:pt idx="10">
                  <c:v>7.6999999999999999E-2</c:v>
                </c:pt>
                <c:pt idx="11">
                  <c:v>0.11799999999999999</c:v>
                </c:pt>
                <c:pt idx="12">
                  <c:v>7.0999999999999994E-2</c:v>
                </c:pt>
                <c:pt idx="13">
                  <c:v>4.5999999999999999E-2</c:v>
                </c:pt>
                <c:pt idx="14">
                  <c:v>7.8E-2</c:v>
                </c:pt>
                <c:pt idx="15">
                  <c:v>5.3999999999999999E-2</c:v>
                </c:pt>
                <c:pt idx="16">
                  <c:v>5.5E-2</c:v>
                </c:pt>
                <c:pt idx="17">
                  <c:v>8.4000000000000005E-2</c:v>
                </c:pt>
                <c:pt idx="18">
                  <c:v>7.0999999999999994E-2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C0B-47D3-9FA0-62666CA52240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3-4 ore (210)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0.08</c:v>
                </c:pt>
                <c:pt idx="1">
                  <c:v>0.104</c:v>
                </c:pt>
                <c:pt idx="2">
                  <c:v>5.5E-2</c:v>
                </c:pt>
                <c:pt idx="3">
                  <c:v>5.3999999999999999E-2</c:v>
                </c:pt>
                <c:pt idx="4">
                  <c:v>0.02</c:v>
                </c:pt>
                <c:pt idx="5">
                  <c:v>4.2999999999999997E-2</c:v>
                </c:pt>
                <c:pt idx="6">
                  <c:v>0.17199999999999999</c:v>
                </c:pt>
                <c:pt idx="7">
                  <c:v>0.109</c:v>
                </c:pt>
                <c:pt idx="8">
                  <c:v>0.128</c:v>
                </c:pt>
                <c:pt idx="9">
                  <c:v>0.06</c:v>
                </c:pt>
                <c:pt idx="10">
                  <c:v>1.9E-2</c:v>
                </c:pt>
                <c:pt idx="11">
                  <c:v>5.3999999999999999E-2</c:v>
                </c:pt>
                <c:pt idx="12">
                  <c:v>0.10100000000000001</c:v>
                </c:pt>
                <c:pt idx="13">
                  <c:v>8.3000000000000004E-2</c:v>
                </c:pt>
                <c:pt idx="14">
                  <c:v>8.1000000000000003E-2</c:v>
                </c:pt>
                <c:pt idx="15">
                  <c:v>9.8000000000000004E-2</c:v>
                </c:pt>
                <c:pt idx="16">
                  <c:v>7.4999999999999997E-2</c:v>
                </c:pt>
                <c:pt idx="17">
                  <c:v>7.2999999999999995E-2</c:v>
                </c:pt>
                <c:pt idx="18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C0B-47D3-9FA0-62666CA52240}"/>
            </c:ext>
          </c:extLst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più di 4 ore (300)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Foglio1!$G$2:$G$20</c:f>
              <c:numCache>
                <c:formatCode>#.0%</c:formatCode>
                <c:ptCount val="19"/>
                <c:pt idx="0">
                  <c:v>0.1</c:v>
                </c:pt>
                <c:pt idx="1">
                  <c:v>9.7000000000000003E-2</c:v>
                </c:pt>
                <c:pt idx="2">
                  <c:v>0.10299999999999999</c:v>
                </c:pt>
                <c:pt idx="3">
                  <c:v>0.14000000000000001</c:v>
                </c:pt>
                <c:pt idx="4">
                  <c:v>0.02</c:v>
                </c:pt>
                <c:pt idx="5">
                  <c:v>8.5999999999999993E-2</c:v>
                </c:pt>
                <c:pt idx="6">
                  <c:v>0.115</c:v>
                </c:pt>
                <c:pt idx="7">
                  <c:v>2.1999999999999999E-2</c:v>
                </c:pt>
                <c:pt idx="8">
                  <c:v>0.128</c:v>
                </c:pt>
                <c:pt idx="9">
                  <c:v>9.5000000000000001E-2</c:v>
                </c:pt>
                <c:pt idx="10">
                  <c:v>0.13500000000000001</c:v>
                </c:pt>
                <c:pt idx="11">
                  <c:v>0.14000000000000001</c:v>
                </c:pt>
                <c:pt idx="12">
                  <c:v>6.0999999999999999E-2</c:v>
                </c:pt>
                <c:pt idx="13">
                  <c:v>0.10199999999999999</c:v>
                </c:pt>
                <c:pt idx="14">
                  <c:v>0.10100000000000001</c:v>
                </c:pt>
                <c:pt idx="15">
                  <c:v>9.8000000000000004E-2</c:v>
                </c:pt>
                <c:pt idx="16">
                  <c:v>0.109</c:v>
                </c:pt>
                <c:pt idx="17">
                  <c:v>9.9000000000000005E-2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C0B-47D3-9FA0-62666CA52240}"/>
            </c:ext>
          </c:extLst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mai (0)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Foglio1!$H$2:$H$20</c:f>
              <c:numCache>
                <c:formatCode>#.0%</c:formatCode>
                <c:ptCount val="19"/>
                <c:pt idx="0">
                  <c:v>0.03</c:v>
                </c:pt>
                <c:pt idx="1">
                  <c:v>3.9E-2</c:v>
                </c:pt>
                <c:pt idx="2">
                  <c:v>2.1000000000000001E-2</c:v>
                </c:pt>
                <c:pt idx="3">
                  <c:v>0</c:v>
                </c:pt>
                <c:pt idx="4">
                  <c:v>0.12</c:v>
                </c:pt>
                <c:pt idx="5">
                  <c:v>0</c:v>
                </c:pt>
                <c:pt idx="6">
                  <c:v>3.4000000000000002E-2</c:v>
                </c:pt>
                <c:pt idx="7">
                  <c:v>6.5000000000000002E-2</c:v>
                </c:pt>
                <c:pt idx="8">
                  <c:v>2.3E-2</c:v>
                </c:pt>
                <c:pt idx="9">
                  <c:v>0</c:v>
                </c:pt>
                <c:pt idx="10">
                  <c:v>7.6999999999999999E-2</c:v>
                </c:pt>
                <c:pt idx="11">
                  <c:v>2.1999999999999999E-2</c:v>
                </c:pt>
                <c:pt idx="12">
                  <c:v>0.02</c:v>
                </c:pt>
                <c:pt idx="13">
                  <c:v>4.5999999999999999E-2</c:v>
                </c:pt>
                <c:pt idx="14">
                  <c:v>2.7E-2</c:v>
                </c:pt>
                <c:pt idx="15">
                  <c:v>2.7E-2</c:v>
                </c:pt>
                <c:pt idx="16">
                  <c:v>4.4999999999999998E-2</c:v>
                </c:pt>
                <c:pt idx="17">
                  <c:v>3.3000000000000002E-2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C0B-47D3-9FA0-62666CA522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83053759"/>
        <c:axId val="1285938015"/>
      </c:barChart>
      <c:lineChart>
        <c:grouping val="standard"/>
        <c:varyColors val="0"/>
        <c:ser>
          <c:idx val="7"/>
          <c:order val="7"/>
          <c:tx>
            <c:strRef>
              <c:f>Foglio1!$I$1</c:f>
              <c:strCache>
                <c:ptCount val="1"/>
                <c:pt idx="0">
                  <c:v>Minuti medi</c:v>
                </c:pt>
              </c:strCache>
            </c:strRef>
          </c:tx>
          <c:spPr>
            <a:ln w="6350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5">
                      <a:lumMod val="80000"/>
                      <a:lumOff val="2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80000"/>
                      <a:lumOff val="2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80000"/>
                      <a:lumOff val="2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Foglio1!$I$2:$I$20</c:f>
              <c:numCache>
                <c:formatCode>0.0</c:formatCode>
                <c:ptCount val="19"/>
                <c:pt idx="0">
                  <c:v>85.35</c:v>
                </c:pt>
                <c:pt idx="1">
                  <c:v>88.25</c:v>
                </c:pt>
                <c:pt idx="2">
                  <c:v>82.29</c:v>
                </c:pt>
                <c:pt idx="3">
                  <c:v>93.39</c:v>
                </c:pt>
                <c:pt idx="4">
                  <c:v>51.9</c:v>
                </c:pt>
                <c:pt idx="5">
                  <c:v>68.569999999999993</c:v>
                </c:pt>
                <c:pt idx="6">
                  <c:v>109.48</c:v>
                </c:pt>
                <c:pt idx="7">
                  <c:v>58.7</c:v>
                </c:pt>
                <c:pt idx="8">
                  <c:v>105.7</c:v>
                </c:pt>
                <c:pt idx="9">
                  <c:v>84.05</c:v>
                </c:pt>
                <c:pt idx="10">
                  <c:v>78.17</c:v>
                </c:pt>
                <c:pt idx="11">
                  <c:v>95.16</c:v>
                </c:pt>
                <c:pt idx="12">
                  <c:v>84.24</c:v>
                </c:pt>
                <c:pt idx="13">
                  <c:v>77.92</c:v>
                </c:pt>
                <c:pt idx="14">
                  <c:v>86.25</c:v>
                </c:pt>
                <c:pt idx="15">
                  <c:v>85.04</c:v>
                </c:pt>
                <c:pt idx="16">
                  <c:v>84.48</c:v>
                </c:pt>
                <c:pt idx="17">
                  <c:v>84.47</c:v>
                </c:pt>
                <c:pt idx="18">
                  <c:v>76.069999999999993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7-BC0B-47D3-9FA0-62666CA522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2739295"/>
        <c:axId val="1285937183"/>
      </c:lineChart>
      <c:catAx>
        <c:axId val="12830537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5938015"/>
        <c:crosses val="autoZero"/>
        <c:auto val="1"/>
        <c:lblAlgn val="ctr"/>
        <c:lblOffset val="100"/>
        <c:noMultiLvlLbl val="0"/>
      </c:catAx>
      <c:valAx>
        <c:axId val="1285938015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3053759"/>
        <c:crosses val="autoZero"/>
        <c:crossBetween val="between"/>
      </c:valAx>
      <c:valAx>
        <c:axId val="1285937183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2739295"/>
        <c:crosses val="max"/>
        <c:crossBetween val="between"/>
      </c:valAx>
      <c:catAx>
        <c:axId val="118273929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85937183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meno di mezzora (15)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5.7000000000000002E-2</c:v>
                </c:pt>
                <c:pt idx="1">
                  <c:v>7.8E-2</c:v>
                </c:pt>
                <c:pt idx="2">
                  <c:v>3.4000000000000002E-2</c:v>
                </c:pt>
                <c:pt idx="3">
                  <c:v>0.108</c:v>
                </c:pt>
                <c:pt idx="4">
                  <c:v>0.06</c:v>
                </c:pt>
                <c:pt idx="5">
                  <c:v>5.7000000000000002E-2</c:v>
                </c:pt>
                <c:pt idx="6">
                  <c:v>0</c:v>
                </c:pt>
                <c:pt idx="7">
                  <c:v>6.5000000000000002E-2</c:v>
                </c:pt>
                <c:pt idx="8">
                  <c:v>5.8000000000000003E-2</c:v>
                </c:pt>
                <c:pt idx="9">
                  <c:v>6.9000000000000006E-2</c:v>
                </c:pt>
                <c:pt idx="10">
                  <c:v>1.9E-2</c:v>
                </c:pt>
                <c:pt idx="11">
                  <c:v>7.4999999999999997E-2</c:v>
                </c:pt>
                <c:pt idx="12">
                  <c:v>5.0999999999999997E-2</c:v>
                </c:pt>
                <c:pt idx="13">
                  <c:v>4.5999999999999999E-2</c:v>
                </c:pt>
                <c:pt idx="14">
                  <c:v>5.7000000000000002E-2</c:v>
                </c:pt>
                <c:pt idx="15">
                  <c:v>6.3E-2</c:v>
                </c:pt>
                <c:pt idx="16">
                  <c:v>5.5E-2</c:v>
                </c:pt>
                <c:pt idx="17">
                  <c:v>5.8000000000000003E-2</c:v>
                </c:pt>
                <c:pt idx="18">
                  <c:v>7.0999999999999994E-2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37-4C2D-ADE4-0C224850A3A3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mezzora-1 ora (45)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0.11700000000000001</c:v>
                </c:pt>
                <c:pt idx="1">
                  <c:v>0.14299999999999999</c:v>
                </c:pt>
                <c:pt idx="2">
                  <c:v>8.8999999999999996E-2</c:v>
                </c:pt>
                <c:pt idx="3">
                  <c:v>0.247</c:v>
                </c:pt>
                <c:pt idx="4">
                  <c:v>0.06</c:v>
                </c:pt>
                <c:pt idx="5">
                  <c:v>0.114</c:v>
                </c:pt>
                <c:pt idx="6">
                  <c:v>1.0999999999999999E-2</c:v>
                </c:pt>
                <c:pt idx="7">
                  <c:v>0.13</c:v>
                </c:pt>
                <c:pt idx="8">
                  <c:v>5.8000000000000003E-2</c:v>
                </c:pt>
                <c:pt idx="9">
                  <c:v>0.129</c:v>
                </c:pt>
                <c:pt idx="10">
                  <c:v>0.17299999999999999</c:v>
                </c:pt>
                <c:pt idx="11">
                  <c:v>0.108</c:v>
                </c:pt>
                <c:pt idx="12">
                  <c:v>9.0999999999999998E-2</c:v>
                </c:pt>
                <c:pt idx="13">
                  <c:v>0.14799999999999999</c:v>
                </c:pt>
                <c:pt idx="14">
                  <c:v>0.115</c:v>
                </c:pt>
                <c:pt idx="15">
                  <c:v>0.11600000000000001</c:v>
                </c:pt>
                <c:pt idx="16">
                  <c:v>9.5000000000000001E-2</c:v>
                </c:pt>
                <c:pt idx="17">
                  <c:v>0.109</c:v>
                </c:pt>
                <c:pt idx="18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37-4C2D-ADE4-0C224850A3A3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1-2 ore (90)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0.24</c:v>
                </c:pt>
                <c:pt idx="1">
                  <c:v>0.188</c:v>
                </c:pt>
                <c:pt idx="2">
                  <c:v>0.29499999999999998</c:v>
                </c:pt>
                <c:pt idx="3">
                  <c:v>0.376</c:v>
                </c:pt>
                <c:pt idx="4">
                  <c:v>0.12</c:v>
                </c:pt>
                <c:pt idx="5">
                  <c:v>0.35699999999999998</c:v>
                </c:pt>
                <c:pt idx="6">
                  <c:v>6.9000000000000006E-2</c:v>
                </c:pt>
                <c:pt idx="7">
                  <c:v>0.28299999999999997</c:v>
                </c:pt>
                <c:pt idx="8">
                  <c:v>0.19800000000000001</c:v>
                </c:pt>
                <c:pt idx="9">
                  <c:v>0.26700000000000002</c:v>
                </c:pt>
                <c:pt idx="10">
                  <c:v>0.21199999999999999</c:v>
                </c:pt>
                <c:pt idx="11">
                  <c:v>0.28999999999999998</c:v>
                </c:pt>
                <c:pt idx="12">
                  <c:v>0.24199999999999999</c:v>
                </c:pt>
                <c:pt idx="13">
                  <c:v>0.19400000000000001</c:v>
                </c:pt>
                <c:pt idx="14">
                  <c:v>0.24</c:v>
                </c:pt>
                <c:pt idx="15">
                  <c:v>0.27700000000000002</c:v>
                </c:pt>
                <c:pt idx="16">
                  <c:v>0.26900000000000002</c:v>
                </c:pt>
                <c:pt idx="17">
                  <c:v>0.248</c:v>
                </c:pt>
                <c:pt idx="18">
                  <c:v>0.32100000000000001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37-4C2D-ADE4-0C224850A3A3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2-3 ore (150)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0.28299999999999997</c:v>
                </c:pt>
                <c:pt idx="1">
                  <c:v>0.247</c:v>
                </c:pt>
                <c:pt idx="2">
                  <c:v>0.32200000000000001</c:v>
                </c:pt>
                <c:pt idx="3">
                  <c:v>0.129</c:v>
                </c:pt>
                <c:pt idx="4">
                  <c:v>0.52</c:v>
                </c:pt>
                <c:pt idx="5">
                  <c:v>0.25700000000000001</c:v>
                </c:pt>
                <c:pt idx="6">
                  <c:v>0.33300000000000002</c:v>
                </c:pt>
                <c:pt idx="7">
                  <c:v>0.37</c:v>
                </c:pt>
                <c:pt idx="8">
                  <c:v>0.30199999999999999</c:v>
                </c:pt>
                <c:pt idx="9">
                  <c:v>0.27600000000000002</c:v>
                </c:pt>
                <c:pt idx="10">
                  <c:v>0.192</c:v>
                </c:pt>
                <c:pt idx="11">
                  <c:v>0.25800000000000001</c:v>
                </c:pt>
                <c:pt idx="12">
                  <c:v>0.34300000000000003</c:v>
                </c:pt>
                <c:pt idx="13">
                  <c:v>0.25</c:v>
                </c:pt>
                <c:pt idx="14">
                  <c:v>0.28699999999999998</c:v>
                </c:pt>
                <c:pt idx="15">
                  <c:v>0.28599999999999998</c:v>
                </c:pt>
                <c:pt idx="16">
                  <c:v>0.27900000000000003</c:v>
                </c:pt>
                <c:pt idx="17">
                  <c:v>0.28799999999999998</c:v>
                </c:pt>
                <c:pt idx="18">
                  <c:v>0.214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637-4C2D-ADE4-0C224850A3A3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3-4 ore (210)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0.17299999999999999</c:v>
                </c:pt>
                <c:pt idx="1">
                  <c:v>0.221</c:v>
                </c:pt>
                <c:pt idx="2">
                  <c:v>0.123</c:v>
                </c:pt>
                <c:pt idx="3">
                  <c:v>7.4999999999999997E-2</c:v>
                </c:pt>
                <c:pt idx="4">
                  <c:v>0.16</c:v>
                </c:pt>
                <c:pt idx="5">
                  <c:v>0.14299999999999999</c:v>
                </c:pt>
                <c:pt idx="6">
                  <c:v>0.31</c:v>
                </c:pt>
                <c:pt idx="7">
                  <c:v>0.13</c:v>
                </c:pt>
                <c:pt idx="8">
                  <c:v>0.16300000000000001</c:v>
                </c:pt>
                <c:pt idx="9">
                  <c:v>0.155</c:v>
                </c:pt>
                <c:pt idx="10">
                  <c:v>0.26900000000000002</c:v>
                </c:pt>
                <c:pt idx="11">
                  <c:v>0.14000000000000001</c:v>
                </c:pt>
                <c:pt idx="12">
                  <c:v>0.17199999999999999</c:v>
                </c:pt>
                <c:pt idx="13">
                  <c:v>0.20399999999999999</c:v>
                </c:pt>
                <c:pt idx="14">
                  <c:v>0.16900000000000001</c:v>
                </c:pt>
                <c:pt idx="15">
                  <c:v>0.11600000000000001</c:v>
                </c:pt>
                <c:pt idx="16">
                  <c:v>0.16900000000000001</c:v>
                </c:pt>
                <c:pt idx="17">
                  <c:v>0.17899999999999999</c:v>
                </c:pt>
                <c:pt idx="18">
                  <c:v>0.17899999999999999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637-4C2D-ADE4-0C224850A3A3}"/>
            </c:ext>
          </c:extLst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più di 4 ore (300)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Foglio1!$G$2:$G$20</c:f>
              <c:numCache>
                <c:formatCode>#.0%</c:formatCode>
                <c:ptCount val="19"/>
                <c:pt idx="0">
                  <c:v>0.13</c:v>
                </c:pt>
                <c:pt idx="1">
                  <c:v>0.123</c:v>
                </c:pt>
                <c:pt idx="2">
                  <c:v>0.13700000000000001</c:v>
                </c:pt>
                <c:pt idx="3">
                  <c:v>6.5000000000000002E-2</c:v>
                </c:pt>
                <c:pt idx="4">
                  <c:v>0.08</c:v>
                </c:pt>
                <c:pt idx="5">
                  <c:v>7.0999999999999994E-2</c:v>
                </c:pt>
                <c:pt idx="6">
                  <c:v>0.27600000000000002</c:v>
                </c:pt>
                <c:pt idx="7">
                  <c:v>2.1999999999999999E-2</c:v>
                </c:pt>
                <c:pt idx="8">
                  <c:v>0.221</c:v>
                </c:pt>
                <c:pt idx="9">
                  <c:v>0.10299999999999999</c:v>
                </c:pt>
                <c:pt idx="10">
                  <c:v>0.13500000000000001</c:v>
                </c:pt>
                <c:pt idx="11">
                  <c:v>0.129</c:v>
                </c:pt>
                <c:pt idx="12">
                  <c:v>0.10100000000000001</c:v>
                </c:pt>
                <c:pt idx="13">
                  <c:v>0.157</c:v>
                </c:pt>
                <c:pt idx="14">
                  <c:v>0.13200000000000001</c:v>
                </c:pt>
                <c:pt idx="15">
                  <c:v>0.14299999999999999</c:v>
                </c:pt>
                <c:pt idx="16">
                  <c:v>0.13400000000000001</c:v>
                </c:pt>
                <c:pt idx="17">
                  <c:v>0.11700000000000001</c:v>
                </c:pt>
                <c:pt idx="18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637-4C2D-ADE4-0C224850A3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3765535"/>
        <c:axId val="1619060671"/>
      </c:barChart>
      <c:lineChart>
        <c:grouping val="standard"/>
        <c:varyColors val="0"/>
        <c:ser>
          <c:idx val="6"/>
          <c:order val="6"/>
          <c:tx>
            <c:strRef>
              <c:f>Foglio1!$H$1</c:f>
              <c:strCache>
                <c:ptCount val="1"/>
                <c:pt idx="0">
                  <c:v>Minuti medi</c:v>
                </c:pt>
              </c:strCache>
            </c:strRef>
          </c:tx>
          <c:spPr>
            <a:ln w="635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6">
                      <a:lumMod val="80000"/>
                      <a:lumOff val="2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80000"/>
                      <a:lumOff val="2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80000"/>
                      <a:lumOff val="2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Foglio1!$H$2:$H$20</c:f>
              <c:numCache>
                <c:formatCode>0.0</c:formatCode>
                <c:ptCount val="19"/>
                <c:pt idx="0">
                  <c:v>145.6</c:v>
                </c:pt>
                <c:pt idx="1">
                  <c:v>144.94</c:v>
                </c:pt>
                <c:pt idx="2">
                  <c:v>146.30000000000001</c:v>
                </c:pt>
                <c:pt idx="3">
                  <c:v>101.13</c:v>
                </c:pt>
                <c:pt idx="4">
                  <c:v>150</c:v>
                </c:pt>
                <c:pt idx="5">
                  <c:v>128.13999999999999</c:v>
                </c:pt>
                <c:pt idx="6">
                  <c:v>204.66</c:v>
                </c:pt>
                <c:pt idx="7">
                  <c:v>121.63</c:v>
                </c:pt>
                <c:pt idx="8">
                  <c:v>167.09</c:v>
                </c:pt>
                <c:pt idx="9">
                  <c:v>135.91</c:v>
                </c:pt>
                <c:pt idx="10">
                  <c:v>152.88</c:v>
                </c:pt>
                <c:pt idx="11">
                  <c:v>138.87</c:v>
                </c:pt>
                <c:pt idx="12">
                  <c:v>144.55000000000001</c:v>
                </c:pt>
                <c:pt idx="13">
                  <c:v>152.36000000000001</c:v>
                </c:pt>
                <c:pt idx="14">
                  <c:v>145.69</c:v>
                </c:pt>
                <c:pt idx="15">
                  <c:v>141.16</c:v>
                </c:pt>
                <c:pt idx="16">
                  <c:v>146.87</c:v>
                </c:pt>
                <c:pt idx="17">
                  <c:v>143.97999999999999</c:v>
                </c:pt>
                <c:pt idx="18">
                  <c:v>136.61000000000001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6-3637-4C2D-ADE4-0C224850A3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1238351"/>
        <c:axId val="1619058591"/>
      </c:lineChart>
      <c:catAx>
        <c:axId val="1613765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9060671"/>
        <c:crosses val="autoZero"/>
        <c:auto val="1"/>
        <c:lblAlgn val="ctr"/>
        <c:lblOffset val="100"/>
        <c:noMultiLvlLbl val="0"/>
      </c:catAx>
      <c:valAx>
        <c:axId val="1619060671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3765535"/>
        <c:crosses val="autoZero"/>
        <c:crossBetween val="between"/>
      </c:valAx>
      <c:valAx>
        <c:axId val="1619058591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1238351"/>
        <c:crosses val="max"/>
        <c:crossBetween val="between"/>
      </c:valAx>
      <c:catAx>
        <c:axId val="161123835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19058591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Genere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Foglio1!$A$2:$A$3</c:f>
              <c:strCache>
                <c:ptCount val="2"/>
                <c:pt idx="0">
                  <c:v>Maschio</c:v>
                </c:pt>
                <c:pt idx="1">
                  <c:v>Femmina</c:v>
                </c:pt>
              </c:strCache>
            </c:strRef>
          </c:cat>
          <c:val>
            <c:numRef>
              <c:f>Foglio1!$B$2:$B$3</c:f>
              <c:numCache>
                <c:formatCode>#.0%</c:formatCode>
                <c:ptCount val="2"/>
                <c:pt idx="0">
                  <c:v>0.51300000000000001</c:v>
                </c:pt>
                <c:pt idx="1">
                  <c:v>0.48699999999999999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1C-4297-B7C2-AB0908F288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 sz="800"/>
      </a:pPr>
      <a:endParaRPr lang="it-I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1-2 ore (90)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0.38100000000000001</c:v>
                </c:pt>
                <c:pt idx="1">
                  <c:v>0.39100000000000001</c:v>
                </c:pt>
                <c:pt idx="2">
                  <c:v>0.373</c:v>
                </c:pt>
                <c:pt idx="3">
                  <c:v>0.37</c:v>
                </c:pt>
                <c:pt idx="4">
                  <c:v>0.8</c:v>
                </c:pt>
                <c:pt idx="5">
                  <c:v>0.5</c:v>
                </c:pt>
                <c:pt idx="6">
                  <c:v>0.28000000000000003</c:v>
                </c:pt>
                <c:pt idx="7">
                  <c:v>0.375</c:v>
                </c:pt>
                <c:pt idx="8">
                  <c:v>0.222</c:v>
                </c:pt>
                <c:pt idx="9">
                  <c:v>0.5</c:v>
                </c:pt>
                <c:pt idx="10">
                  <c:v>0.45500000000000002</c:v>
                </c:pt>
                <c:pt idx="11">
                  <c:v>0.59399999999999997</c:v>
                </c:pt>
                <c:pt idx="12">
                  <c:v>0.222</c:v>
                </c:pt>
                <c:pt idx="13">
                  <c:v>0.34499999999999997</c:v>
                </c:pt>
                <c:pt idx="14">
                  <c:v>0.38100000000000001</c:v>
                </c:pt>
                <c:pt idx="15">
                  <c:v>0.35899999999999999</c:v>
                </c:pt>
                <c:pt idx="16">
                  <c:v>0.35399999999999998</c:v>
                </c:pt>
                <c:pt idx="17">
                  <c:v>0.40699999999999997</c:v>
                </c:pt>
                <c:pt idx="18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2C-4681-855D-D17290995ED9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2-3 ore (150)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0.27800000000000002</c:v>
                </c:pt>
                <c:pt idx="1">
                  <c:v>0.23899999999999999</c:v>
                </c:pt>
                <c:pt idx="2">
                  <c:v>0.314</c:v>
                </c:pt>
                <c:pt idx="3">
                  <c:v>0.33300000000000002</c:v>
                </c:pt>
                <c:pt idx="4">
                  <c:v>0.1</c:v>
                </c:pt>
                <c:pt idx="5">
                  <c:v>0.3</c:v>
                </c:pt>
                <c:pt idx="6">
                  <c:v>0.28000000000000003</c:v>
                </c:pt>
                <c:pt idx="7">
                  <c:v>0.375</c:v>
                </c:pt>
                <c:pt idx="8">
                  <c:v>0.33300000000000002</c:v>
                </c:pt>
                <c:pt idx="9">
                  <c:v>0.214</c:v>
                </c:pt>
                <c:pt idx="10">
                  <c:v>0.27300000000000002</c:v>
                </c:pt>
                <c:pt idx="11">
                  <c:v>0.219</c:v>
                </c:pt>
                <c:pt idx="12">
                  <c:v>0.47199999999999998</c:v>
                </c:pt>
                <c:pt idx="13">
                  <c:v>0.10299999999999999</c:v>
                </c:pt>
                <c:pt idx="14">
                  <c:v>0.27800000000000002</c:v>
                </c:pt>
                <c:pt idx="15">
                  <c:v>0.23100000000000001</c:v>
                </c:pt>
                <c:pt idx="16">
                  <c:v>0.29199999999999998</c:v>
                </c:pt>
                <c:pt idx="17">
                  <c:v>0.25600000000000001</c:v>
                </c:pt>
                <c:pt idx="18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2C-4681-855D-D17290995ED9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3-4 ore (210)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0.216</c:v>
                </c:pt>
                <c:pt idx="1">
                  <c:v>0.28299999999999997</c:v>
                </c:pt>
                <c:pt idx="2">
                  <c:v>0.157</c:v>
                </c:pt>
                <c:pt idx="3">
                  <c:v>0.222</c:v>
                </c:pt>
                <c:pt idx="4">
                  <c:v>0</c:v>
                </c:pt>
                <c:pt idx="5">
                  <c:v>0.2</c:v>
                </c:pt>
                <c:pt idx="6">
                  <c:v>0.26</c:v>
                </c:pt>
                <c:pt idx="7">
                  <c:v>0.25</c:v>
                </c:pt>
                <c:pt idx="8">
                  <c:v>0.222</c:v>
                </c:pt>
                <c:pt idx="9">
                  <c:v>0.214</c:v>
                </c:pt>
                <c:pt idx="10">
                  <c:v>0.182</c:v>
                </c:pt>
                <c:pt idx="11">
                  <c:v>0.125</c:v>
                </c:pt>
                <c:pt idx="12">
                  <c:v>0.16700000000000001</c:v>
                </c:pt>
                <c:pt idx="13">
                  <c:v>0.379</c:v>
                </c:pt>
                <c:pt idx="14">
                  <c:v>0.216</c:v>
                </c:pt>
                <c:pt idx="15">
                  <c:v>0.308</c:v>
                </c:pt>
                <c:pt idx="16">
                  <c:v>0.246</c:v>
                </c:pt>
                <c:pt idx="17">
                  <c:v>0.221</c:v>
                </c:pt>
                <c:pt idx="18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2C-4681-855D-D17290995ED9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più di 4 ore (300)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0.124</c:v>
                </c:pt>
                <c:pt idx="1">
                  <c:v>8.6999999999999994E-2</c:v>
                </c:pt>
                <c:pt idx="2">
                  <c:v>0.157</c:v>
                </c:pt>
                <c:pt idx="3">
                  <c:v>7.3999999999999996E-2</c:v>
                </c:pt>
                <c:pt idx="4">
                  <c:v>0.1</c:v>
                </c:pt>
                <c:pt idx="5">
                  <c:v>0</c:v>
                </c:pt>
                <c:pt idx="6">
                  <c:v>0.18</c:v>
                </c:pt>
                <c:pt idx="7">
                  <c:v>0</c:v>
                </c:pt>
                <c:pt idx="8">
                  <c:v>0.222</c:v>
                </c:pt>
                <c:pt idx="9">
                  <c:v>7.0999999999999994E-2</c:v>
                </c:pt>
                <c:pt idx="10">
                  <c:v>9.0999999999999998E-2</c:v>
                </c:pt>
                <c:pt idx="11">
                  <c:v>6.3E-2</c:v>
                </c:pt>
                <c:pt idx="12">
                  <c:v>0.13900000000000001</c:v>
                </c:pt>
                <c:pt idx="13">
                  <c:v>0.17199999999999999</c:v>
                </c:pt>
                <c:pt idx="14">
                  <c:v>0.124</c:v>
                </c:pt>
                <c:pt idx="15">
                  <c:v>0.10299999999999999</c:v>
                </c:pt>
                <c:pt idx="16">
                  <c:v>0.108</c:v>
                </c:pt>
                <c:pt idx="17">
                  <c:v>0.11600000000000001</c:v>
                </c:pt>
                <c:pt idx="18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2C-4681-855D-D17290995E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82570879"/>
        <c:axId val="1285928447"/>
      </c:barChart>
      <c:lineChart>
        <c:grouping val="standard"/>
        <c:varyColors val="0"/>
        <c:ser>
          <c:idx val="4"/>
          <c:order val="4"/>
          <c:tx>
            <c:strRef>
              <c:f>Foglio1!$F$1</c:f>
              <c:strCache>
                <c:ptCount val="1"/>
                <c:pt idx="0">
                  <c:v>Minuti medi</c:v>
                </c:pt>
              </c:strCache>
            </c:strRef>
          </c:tx>
          <c:spPr>
            <a:ln w="63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5">
                      <a:lumMod val="6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6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6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0.0</c:formatCode>
                <c:ptCount val="19"/>
                <c:pt idx="0">
                  <c:v>158.66</c:v>
                </c:pt>
                <c:pt idx="1">
                  <c:v>156.52000000000001</c:v>
                </c:pt>
                <c:pt idx="2">
                  <c:v>160.59</c:v>
                </c:pt>
                <c:pt idx="3">
                  <c:v>152.22</c:v>
                </c:pt>
                <c:pt idx="4">
                  <c:v>117</c:v>
                </c:pt>
                <c:pt idx="5">
                  <c:v>132</c:v>
                </c:pt>
                <c:pt idx="6">
                  <c:v>175.8</c:v>
                </c:pt>
                <c:pt idx="7">
                  <c:v>142.5</c:v>
                </c:pt>
                <c:pt idx="8">
                  <c:v>183.33</c:v>
                </c:pt>
                <c:pt idx="9">
                  <c:v>143.57</c:v>
                </c:pt>
                <c:pt idx="10">
                  <c:v>147.27000000000001</c:v>
                </c:pt>
                <c:pt idx="11">
                  <c:v>131.25</c:v>
                </c:pt>
                <c:pt idx="12">
                  <c:v>167.5</c:v>
                </c:pt>
                <c:pt idx="13">
                  <c:v>177.93</c:v>
                </c:pt>
                <c:pt idx="14">
                  <c:v>158.66</c:v>
                </c:pt>
                <c:pt idx="15">
                  <c:v>162.31</c:v>
                </c:pt>
                <c:pt idx="16">
                  <c:v>159.69</c:v>
                </c:pt>
                <c:pt idx="17">
                  <c:v>156.28</c:v>
                </c:pt>
                <c:pt idx="18">
                  <c:v>159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4-632C-4681-855D-D17290995E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5124095"/>
        <c:axId val="1285930111"/>
      </c:lineChart>
      <c:catAx>
        <c:axId val="1282570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5928447"/>
        <c:crosses val="autoZero"/>
        <c:auto val="1"/>
        <c:lblAlgn val="ctr"/>
        <c:lblOffset val="100"/>
        <c:noMultiLvlLbl val="0"/>
      </c:catAx>
      <c:valAx>
        <c:axId val="1285928447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2570879"/>
        <c:crosses val="autoZero"/>
        <c:crossBetween val="between"/>
      </c:valAx>
      <c:valAx>
        <c:axId val="1285930111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95124095"/>
        <c:crosses val="max"/>
        <c:crossBetween val="between"/>
      </c:valAx>
      <c:catAx>
        <c:axId val="129512409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85930111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2-3 giorni alla settimana (2.5)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0.42599999999999999</c:v>
                </c:pt>
                <c:pt idx="1">
                  <c:v>0.434</c:v>
                </c:pt>
                <c:pt idx="2">
                  <c:v>0.41899999999999998</c:v>
                </c:pt>
                <c:pt idx="3">
                  <c:v>0.40799999999999997</c:v>
                </c:pt>
                <c:pt idx="4">
                  <c:v>0.59099999999999997</c:v>
                </c:pt>
                <c:pt idx="5">
                  <c:v>0.5</c:v>
                </c:pt>
                <c:pt idx="6">
                  <c:v>0.314</c:v>
                </c:pt>
                <c:pt idx="7">
                  <c:v>0.34200000000000003</c:v>
                </c:pt>
                <c:pt idx="8">
                  <c:v>0.375</c:v>
                </c:pt>
                <c:pt idx="9">
                  <c:v>0.57399999999999995</c:v>
                </c:pt>
                <c:pt idx="10">
                  <c:v>0.38100000000000001</c:v>
                </c:pt>
                <c:pt idx="11">
                  <c:v>0.66700000000000004</c:v>
                </c:pt>
                <c:pt idx="12">
                  <c:v>0.59699999999999998</c:v>
                </c:pt>
                <c:pt idx="13">
                  <c:v>0.20499999999999999</c:v>
                </c:pt>
                <c:pt idx="14">
                  <c:v>0.42599999999999999</c:v>
                </c:pt>
                <c:pt idx="15">
                  <c:v>0.39</c:v>
                </c:pt>
                <c:pt idx="16">
                  <c:v>0.44400000000000001</c:v>
                </c:pt>
                <c:pt idx="17">
                  <c:v>0.40799999999999997</c:v>
                </c:pt>
                <c:pt idx="18">
                  <c:v>0.214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B0-4257-9689-3C68C861B3B4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 volta alla settimana (1)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0.216</c:v>
                </c:pt>
                <c:pt idx="1">
                  <c:v>0.17100000000000001</c:v>
                </c:pt>
                <c:pt idx="2">
                  <c:v>0.25600000000000001</c:v>
                </c:pt>
                <c:pt idx="3">
                  <c:v>0.28599999999999998</c:v>
                </c:pt>
                <c:pt idx="4">
                  <c:v>0.182</c:v>
                </c:pt>
                <c:pt idx="5">
                  <c:v>0.2</c:v>
                </c:pt>
                <c:pt idx="6">
                  <c:v>0.17599999999999999</c:v>
                </c:pt>
                <c:pt idx="7">
                  <c:v>0.158</c:v>
                </c:pt>
                <c:pt idx="8">
                  <c:v>0.26800000000000002</c:v>
                </c:pt>
                <c:pt idx="9">
                  <c:v>0.191</c:v>
                </c:pt>
                <c:pt idx="10">
                  <c:v>0.23799999999999999</c:v>
                </c:pt>
                <c:pt idx="11">
                  <c:v>0.25</c:v>
                </c:pt>
                <c:pt idx="12">
                  <c:v>0.29899999999999999</c:v>
                </c:pt>
                <c:pt idx="13">
                  <c:v>0.123</c:v>
                </c:pt>
                <c:pt idx="14">
                  <c:v>0.216</c:v>
                </c:pt>
                <c:pt idx="15">
                  <c:v>0.27100000000000002</c:v>
                </c:pt>
                <c:pt idx="16">
                  <c:v>0.20399999999999999</c:v>
                </c:pt>
                <c:pt idx="17">
                  <c:v>0.218</c:v>
                </c:pt>
                <c:pt idx="18">
                  <c:v>0.214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B0-4257-9689-3C68C861B3B4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più raramente (0.05)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0.25900000000000001</c:v>
                </c:pt>
                <c:pt idx="1">
                  <c:v>0.26300000000000001</c:v>
                </c:pt>
                <c:pt idx="2">
                  <c:v>0.25600000000000001</c:v>
                </c:pt>
                <c:pt idx="3">
                  <c:v>0.14299999999999999</c:v>
                </c:pt>
                <c:pt idx="4">
                  <c:v>0.22700000000000001</c:v>
                </c:pt>
                <c:pt idx="5">
                  <c:v>0.22500000000000001</c:v>
                </c:pt>
                <c:pt idx="6">
                  <c:v>0.41199999999999998</c:v>
                </c:pt>
                <c:pt idx="7">
                  <c:v>0.28899999999999998</c:v>
                </c:pt>
                <c:pt idx="8">
                  <c:v>0.28599999999999998</c:v>
                </c:pt>
                <c:pt idx="9">
                  <c:v>0.191</c:v>
                </c:pt>
                <c:pt idx="10">
                  <c:v>0.28599999999999998</c:v>
                </c:pt>
                <c:pt idx="11">
                  <c:v>8.3000000000000004E-2</c:v>
                </c:pt>
                <c:pt idx="12">
                  <c:v>9.0999999999999998E-2</c:v>
                </c:pt>
                <c:pt idx="13">
                  <c:v>0.46600000000000003</c:v>
                </c:pt>
                <c:pt idx="14">
                  <c:v>0.25900000000000001</c:v>
                </c:pt>
                <c:pt idx="15">
                  <c:v>0.27100000000000002</c:v>
                </c:pt>
                <c:pt idx="16">
                  <c:v>0.26900000000000002</c:v>
                </c:pt>
                <c:pt idx="17">
                  <c:v>0.26500000000000001</c:v>
                </c:pt>
                <c:pt idx="18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B0-4257-9689-3C68C861B3B4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mai (0)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9.9000000000000005E-2</c:v>
                </c:pt>
                <c:pt idx="1">
                  <c:v>0.13200000000000001</c:v>
                </c:pt>
                <c:pt idx="2">
                  <c:v>7.0000000000000007E-2</c:v>
                </c:pt>
                <c:pt idx="3">
                  <c:v>0.16300000000000001</c:v>
                </c:pt>
                <c:pt idx="4">
                  <c:v>0</c:v>
                </c:pt>
                <c:pt idx="5">
                  <c:v>7.4999999999999997E-2</c:v>
                </c:pt>
                <c:pt idx="6">
                  <c:v>9.8000000000000004E-2</c:v>
                </c:pt>
                <c:pt idx="7">
                  <c:v>0.21099999999999999</c:v>
                </c:pt>
                <c:pt idx="8">
                  <c:v>7.0999999999999994E-2</c:v>
                </c:pt>
                <c:pt idx="9">
                  <c:v>4.2999999999999997E-2</c:v>
                </c:pt>
                <c:pt idx="10">
                  <c:v>9.5000000000000001E-2</c:v>
                </c:pt>
                <c:pt idx="11">
                  <c:v>0</c:v>
                </c:pt>
                <c:pt idx="12">
                  <c:v>1.2999999999999999E-2</c:v>
                </c:pt>
                <c:pt idx="13">
                  <c:v>0.20499999999999999</c:v>
                </c:pt>
                <c:pt idx="14">
                  <c:v>9.9000000000000005E-2</c:v>
                </c:pt>
                <c:pt idx="15">
                  <c:v>6.8000000000000005E-2</c:v>
                </c:pt>
                <c:pt idx="16">
                  <c:v>8.3000000000000004E-2</c:v>
                </c:pt>
                <c:pt idx="17">
                  <c:v>0.109</c:v>
                </c:pt>
                <c:pt idx="18">
                  <c:v>7.0999999999999994E-2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9B0-4257-9689-3C68C861B3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1418239"/>
        <c:axId val="1619074399"/>
      </c:barChart>
      <c:lineChart>
        <c:grouping val="standard"/>
        <c:varyColors val="0"/>
        <c:ser>
          <c:idx val="4"/>
          <c:order val="4"/>
          <c:tx>
            <c:strRef>
              <c:f>Foglio1!$F$1</c:f>
              <c:strCache>
                <c:ptCount val="1"/>
                <c:pt idx="0">
                  <c:v>Giorni medi</c:v>
                </c:pt>
              </c:strCache>
            </c:strRef>
          </c:tx>
          <c:spPr>
            <a:ln w="63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5">
                      <a:lumMod val="6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6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6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0.0</c:formatCode>
                <c:ptCount val="19"/>
                <c:pt idx="0">
                  <c:v>1.29</c:v>
                </c:pt>
                <c:pt idx="1">
                  <c:v>1.27</c:v>
                </c:pt>
                <c:pt idx="2">
                  <c:v>1.32</c:v>
                </c:pt>
                <c:pt idx="3">
                  <c:v>1.31</c:v>
                </c:pt>
                <c:pt idx="4">
                  <c:v>1.67</c:v>
                </c:pt>
                <c:pt idx="5">
                  <c:v>1.46</c:v>
                </c:pt>
                <c:pt idx="6">
                  <c:v>0.98</c:v>
                </c:pt>
                <c:pt idx="7">
                  <c:v>1.03</c:v>
                </c:pt>
                <c:pt idx="8">
                  <c:v>1.22</c:v>
                </c:pt>
                <c:pt idx="9">
                  <c:v>1.64</c:v>
                </c:pt>
                <c:pt idx="10">
                  <c:v>1.2</c:v>
                </c:pt>
                <c:pt idx="11">
                  <c:v>1.92</c:v>
                </c:pt>
                <c:pt idx="12">
                  <c:v>1.8</c:v>
                </c:pt>
                <c:pt idx="13">
                  <c:v>0.66</c:v>
                </c:pt>
                <c:pt idx="14">
                  <c:v>1.29</c:v>
                </c:pt>
                <c:pt idx="15">
                  <c:v>1.26</c:v>
                </c:pt>
                <c:pt idx="16">
                  <c:v>1.33</c:v>
                </c:pt>
                <c:pt idx="17">
                  <c:v>1.25</c:v>
                </c:pt>
                <c:pt idx="18">
                  <c:v>0.78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4-69B0-4257-9689-3C68C861B3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7961935"/>
        <c:axId val="1619055679"/>
      </c:lineChart>
      <c:catAx>
        <c:axId val="16114182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9074399"/>
        <c:crosses val="autoZero"/>
        <c:auto val="1"/>
        <c:lblAlgn val="ctr"/>
        <c:lblOffset val="100"/>
        <c:noMultiLvlLbl val="0"/>
      </c:catAx>
      <c:valAx>
        <c:axId val="161907439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1418239"/>
        <c:crosses val="autoZero"/>
        <c:crossBetween val="between"/>
      </c:valAx>
      <c:valAx>
        <c:axId val="1619055679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97961935"/>
        <c:crosses val="max"/>
        <c:crossBetween val="between"/>
      </c:valAx>
      <c:catAx>
        <c:axId val="89796193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19055679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tutti i giorni (7)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0.83499999999999996</c:v>
                </c:pt>
                <c:pt idx="1">
                  <c:v>0.83099999999999996</c:v>
                </c:pt>
                <c:pt idx="2">
                  <c:v>0.84199999999999997</c:v>
                </c:pt>
                <c:pt idx="3">
                  <c:v>0.76500000000000001</c:v>
                </c:pt>
                <c:pt idx="4">
                  <c:v>1</c:v>
                </c:pt>
                <c:pt idx="5">
                  <c:v>0.83299999999999996</c:v>
                </c:pt>
                <c:pt idx="6">
                  <c:v>0.77300000000000002</c:v>
                </c:pt>
                <c:pt idx="7">
                  <c:v>0.33300000000000002</c:v>
                </c:pt>
                <c:pt idx="8">
                  <c:v>0.76500000000000001</c:v>
                </c:pt>
                <c:pt idx="9">
                  <c:v>0.95699999999999996</c:v>
                </c:pt>
                <c:pt idx="10">
                  <c:v>0.90900000000000003</c:v>
                </c:pt>
                <c:pt idx="11">
                  <c:v>1</c:v>
                </c:pt>
                <c:pt idx="12">
                  <c:v>0.94099999999999995</c:v>
                </c:pt>
                <c:pt idx="13">
                  <c:v>0.51600000000000001</c:v>
                </c:pt>
                <c:pt idx="14">
                  <c:v>0.83199999999999996</c:v>
                </c:pt>
                <c:pt idx="15">
                  <c:v>0.879</c:v>
                </c:pt>
                <c:pt idx="16">
                  <c:v>0.85899999999999999</c:v>
                </c:pt>
                <c:pt idx="17">
                  <c:v>0.83</c:v>
                </c:pt>
                <c:pt idx="18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DA-4945-B1CA-1DA0737CE093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mai (0)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0.16500000000000001</c:v>
                </c:pt>
                <c:pt idx="1">
                  <c:v>0.16900000000000001</c:v>
                </c:pt>
                <c:pt idx="2">
                  <c:v>0.158</c:v>
                </c:pt>
                <c:pt idx="3">
                  <c:v>0.23499999999999999</c:v>
                </c:pt>
                <c:pt idx="4">
                  <c:v>0</c:v>
                </c:pt>
                <c:pt idx="5">
                  <c:v>0.16700000000000001</c:v>
                </c:pt>
                <c:pt idx="6">
                  <c:v>0.22700000000000001</c:v>
                </c:pt>
                <c:pt idx="7">
                  <c:v>0.66700000000000004</c:v>
                </c:pt>
                <c:pt idx="8">
                  <c:v>0.23499999999999999</c:v>
                </c:pt>
                <c:pt idx="9">
                  <c:v>4.2999999999999997E-2</c:v>
                </c:pt>
                <c:pt idx="10">
                  <c:v>9.0999999999999998E-2</c:v>
                </c:pt>
                <c:pt idx="11">
                  <c:v>0</c:v>
                </c:pt>
                <c:pt idx="12">
                  <c:v>5.8999999999999997E-2</c:v>
                </c:pt>
                <c:pt idx="13">
                  <c:v>0.48399999999999999</c:v>
                </c:pt>
                <c:pt idx="14">
                  <c:v>0.16800000000000001</c:v>
                </c:pt>
                <c:pt idx="15">
                  <c:v>0.121</c:v>
                </c:pt>
                <c:pt idx="16">
                  <c:v>0.14099999999999999</c:v>
                </c:pt>
                <c:pt idx="17">
                  <c:v>0.17</c:v>
                </c:pt>
                <c:pt idx="18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DA-4945-B1CA-1DA0737CE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81701487"/>
        <c:axId val="1619086463"/>
      </c:barChart>
      <c:lineChart>
        <c:grouping val="standard"/>
        <c:varyColors val="0"/>
        <c:ser>
          <c:idx val="2"/>
          <c:order val="2"/>
          <c:tx>
            <c:strRef>
              <c:f>Foglio1!$D$1</c:f>
              <c:strCache>
                <c:ptCount val="1"/>
                <c:pt idx="0">
                  <c:v>Giorni medi</c:v>
                </c:pt>
              </c:strCache>
            </c:strRef>
          </c:tx>
          <c:spPr>
            <a:ln w="6350" cap="rnd">
              <a:solidFill>
                <a:schemeClr val="accent4"/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0.0</c:formatCode>
                <c:ptCount val="19"/>
                <c:pt idx="0">
                  <c:v>5.85</c:v>
                </c:pt>
                <c:pt idx="1">
                  <c:v>5.81</c:v>
                </c:pt>
                <c:pt idx="2">
                  <c:v>5.89</c:v>
                </c:pt>
                <c:pt idx="3">
                  <c:v>5.35</c:v>
                </c:pt>
                <c:pt idx="4">
                  <c:v>7</c:v>
                </c:pt>
                <c:pt idx="5">
                  <c:v>5.83</c:v>
                </c:pt>
                <c:pt idx="6">
                  <c:v>5.41</c:v>
                </c:pt>
                <c:pt idx="7">
                  <c:v>2.33</c:v>
                </c:pt>
                <c:pt idx="8">
                  <c:v>5.35</c:v>
                </c:pt>
                <c:pt idx="9">
                  <c:v>6.7</c:v>
                </c:pt>
                <c:pt idx="10">
                  <c:v>6.36</c:v>
                </c:pt>
                <c:pt idx="11">
                  <c:v>7</c:v>
                </c:pt>
                <c:pt idx="12">
                  <c:v>6.59</c:v>
                </c:pt>
                <c:pt idx="13">
                  <c:v>3.61</c:v>
                </c:pt>
                <c:pt idx="14">
                  <c:v>5.82</c:v>
                </c:pt>
                <c:pt idx="15">
                  <c:v>6.15</c:v>
                </c:pt>
                <c:pt idx="16">
                  <c:v>6.02</c:v>
                </c:pt>
                <c:pt idx="17">
                  <c:v>5.81</c:v>
                </c:pt>
                <c:pt idx="18">
                  <c:v>6.3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60DA-4945-B1CA-1DA0737CE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1543983"/>
        <c:axId val="1619084799"/>
      </c:lineChart>
      <c:catAx>
        <c:axId val="11817014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9086463"/>
        <c:crosses val="autoZero"/>
        <c:auto val="1"/>
        <c:lblAlgn val="ctr"/>
        <c:lblOffset val="100"/>
        <c:noMultiLvlLbl val="0"/>
      </c:catAx>
      <c:valAx>
        <c:axId val="161908646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1701487"/>
        <c:crosses val="autoZero"/>
        <c:crossBetween val="between"/>
      </c:valAx>
      <c:valAx>
        <c:axId val="1619084799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1543983"/>
        <c:crosses val="max"/>
        <c:crossBetween val="between"/>
      </c:valAx>
      <c:catAx>
        <c:axId val="128154398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19084799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1 volta alla settimana o più spesso (5)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0.60599999999999998</c:v>
                </c:pt>
                <c:pt idx="1">
                  <c:v>0.65700000000000003</c:v>
                </c:pt>
                <c:pt idx="2">
                  <c:v>0.55600000000000005</c:v>
                </c:pt>
                <c:pt idx="3">
                  <c:v>0.57099999999999995</c:v>
                </c:pt>
                <c:pt idx="4">
                  <c:v>0.86699999999999999</c:v>
                </c:pt>
                <c:pt idx="5">
                  <c:v>0.63600000000000001</c:v>
                </c:pt>
                <c:pt idx="6">
                  <c:v>0</c:v>
                </c:pt>
                <c:pt idx="7">
                  <c:v>0.214</c:v>
                </c:pt>
                <c:pt idx="8">
                  <c:v>0.75</c:v>
                </c:pt>
                <c:pt idx="9">
                  <c:v>0.68200000000000005</c:v>
                </c:pt>
                <c:pt idx="10">
                  <c:v>0.66700000000000004</c:v>
                </c:pt>
                <c:pt idx="11">
                  <c:v>0.91700000000000004</c:v>
                </c:pt>
                <c:pt idx="12">
                  <c:v>0.45500000000000002</c:v>
                </c:pt>
                <c:pt idx="13">
                  <c:v>0.20799999999999999</c:v>
                </c:pt>
                <c:pt idx="14">
                  <c:v>0.60299999999999998</c:v>
                </c:pt>
                <c:pt idx="15">
                  <c:v>0.63600000000000001</c:v>
                </c:pt>
                <c:pt idx="16">
                  <c:v>0.70199999999999996</c:v>
                </c:pt>
                <c:pt idx="17">
                  <c:v>0.57599999999999996</c:v>
                </c:pt>
                <c:pt idx="18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95-4B85-8A95-454E279FB8D8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mai (0)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0.39400000000000002</c:v>
                </c:pt>
                <c:pt idx="1">
                  <c:v>0.34300000000000003</c:v>
                </c:pt>
                <c:pt idx="2">
                  <c:v>0.44400000000000001</c:v>
                </c:pt>
                <c:pt idx="3">
                  <c:v>0.42899999999999999</c:v>
                </c:pt>
                <c:pt idx="4">
                  <c:v>0.13300000000000001</c:v>
                </c:pt>
                <c:pt idx="5">
                  <c:v>0.36399999999999999</c:v>
                </c:pt>
                <c:pt idx="6">
                  <c:v>1</c:v>
                </c:pt>
                <c:pt idx="7">
                  <c:v>0.78600000000000003</c:v>
                </c:pt>
                <c:pt idx="8">
                  <c:v>0.25</c:v>
                </c:pt>
                <c:pt idx="9">
                  <c:v>0.318</c:v>
                </c:pt>
                <c:pt idx="10">
                  <c:v>0.33300000000000002</c:v>
                </c:pt>
                <c:pt idx="11">
                  <c:v>8.3000000000000004E-2</c:v>
                </c:pt>
                <c:pt idx="12">
                  <c:v>0.54500000000000004</c:v>
                </c:pt>
                <c:pt idx="13">
                  <c:v>0.79200000000000004</c:v>
                </c:pt>
                <c:pt idx="14">
                  <c:v>0.39700000000000002</c:v>
                </c:pt>
                <c:pt idx="15">
                  <c:v>0.36399999999999999</c:v>
                </c:pt>
                <c:pt idx="16">
                  <c:v>0.29799999999999999</c:v>
                </c:pt>
                <c:pt idx="17">
                  <c:v>0.42399999999999999</c:v>
                </c:pt>
                <c:pt idx="18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95-4B85-8A95-454E279FB8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5805599"/>
        <c:axId val="1182812591"/>
      </c:barChart>
      <c:lineChart>
        <c:grouping val="standard"/>
        <c:varyColors val="0"/>
        <c:ser>
          <c:idx val="2"/>
          <c:order val="2"/>
          <c:tx>
            <c:strRef>
              <c:f>Foglio1!$D$1</c:f>
              <c:strCache>
                <c:ptCount val="1"/>
                <c:pt idx="0">
                  <c:v>Giorni medi</c:v>
                </c:pt>
              </c:strCache>
            </c:strRef>
          </c:tx>
          <c:spPr>
            <a:ln w="6350" cap="rnd">
              <a:solidFill>
                <a:schemeClr val="accent4"/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0.0</c:formatCode>
                <c:ptCount val="19"/>
                <c:pt idx="0">
                  <c:v>4.24</c:v>
                </c:pt>
                <c:pt idx="1">
                  <c:v>4.5999999999999996</c:v>
                </c:pt>
                <c:pt idx="2">
                  <c:v>3.89</c:v>
                </c:pt>
                <c:pt idx="3">
                  <c:v>4</c:v>
                </c:pt>
                <c:pt idx="4">
                  <c:v>6.07</c:v>
                </c:pt>
                <c:pt idx="5">
                  <c:v>4.45</c:v>
                </c:pt>
                <c:pt idx="6">
                  <c:v>0</c:v>
                </c:pt>
                <c:pt idx="7">
                  <c:v>1.5</c:v>
                </c:pt>
                <c:pt idx="8">
                  <c:v>5.25</c:v>
                </c:pt>
                <c:pt idx="9">
                  <c:v>4.7699999999999996</c:v>
                </c:pt>
                <c:pt idx="10">
                  <c:v>4.67</c:v>
                </c:pt>
                <c:pt idx="11">
                  <c:v>6.42</c:v>
                </c:pt>
                <c:pt idx="12">
                  <c:v>3.18</c:v>
                </c:pt>
                <c:pt idx="13">
                  <c:v>1.46</c:v>
                </c:pt>
                <c:pt idx="14">
                  <c:v>4.22</c:v>
                </c:pt>
                <c:pt idx="15">
                  <c:v>4.45</c:v>
                </c:pt>
                <c:pt idx="16">
                  <c:v>4.91</c:v>
                </c:pt>
                <c:pt idx="17">
                  <c:v>4.03</c:v>
                </c:pt>
                <c:pt idx="18">
                  <c:v>2.8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5695-4B85-8A95-454E279FB8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2571279"/>
        <c:axId val="1182813423"/>
      </c:lineChart>
      <c:catAx>
        <c:axId val="1295805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2812591"/>
        <c:crosses val="autoZero"/>
        <c:auto val="1"/>
        <c:lblAlgn val="ctr"/>
        <c:lblOffset val="100"/>
        <c:noMultiLvlLbl val="0"/>
      </c:catAx>
      <c:valAx>
        <c:axId val="1182812591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95805599"/>
        <c:crosses val="autoZero"/>
        <c:crossBetween val="between"/>
      </c:valAx>
      <c:valAx>
        <c:axId val="1182813423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2571279"/>
        <c:crosses val="max"/>
        <c:crossBetween val="between"/>
      </c:valAx>
      <c:catAx>
        <c:axId val="128257127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82813423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1 volta alla settimana o più spesso (5)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0.26900000000000002</c:v>
                </c:pt>
                <c:pt idx="1">
                  <c:v>0.28000000000000003</c:v>
                </c:pt>
                <c:pt idx="2">
                  <c:v>0.25600000000000001</c:v>
                </c:pt>
                <c:pt idx="3">
                  <c:v>0.30199999999999999</c:v>
                </c:pt>
                <c:pt idx="4">
                  <c:v>0.81299999999999994</c:v>
                </c:pt>
                <c:pt idx="5">
                  <c:v>0.378</c:v>
                </c:pt>
                <c:pt idx="6">
                  <c:v>0</c:v>
                </c:pt>
                <c:pt idx="7">
                  <c:v>0.14299999999999999</c:v>
                </c:pt>
                <c:pt idx="8">
                  <c:v>0.28299999999999997</c:v>
                </c:pt>
                <c:pt idx="9">
                  <c:v>0.254</c:v>
                </c:pt>
                <c:pt idx="10">
                  <c:v>0.37</c:v>
                </c:pt>
                <c:pt idx="11">
                  <c:v>0.80500000000000005</c:v>
                </c:pt>
                <c:pt idx="12">
                  <c:v>0.2</c:v>
                </c:pt>
                <c:pt idx="13">
                  <c:v>5.2999999999999999E-2</c:v>
                </c:pt>
                <c:pt idx="14">
                  <c:v>0.26100000000000001</c:v>
                </c:pt>
                <c:pt idx="15">
                  <c:v>0.22600000000000001</c:v>
                </c:pt>
                <c:pt idx="16">
                  <c:v>0.32</c:v>
                </c:pt>
                <c:pt idx="17">
                  <c:v>0.26600000000000001</c:v>
                </c:pt>
                <c:pt idx="18">
                  <c:v>0.182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94-4FC1-92AE-030C048A42E0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più raramente (0.01)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0.55600000000000005</c:v>
                </c:pt>
                <c:pt idx="1">
                  <c:v>0.57299999999999995</c:v>
                </c:pt>
                <c:pt idx="2">
                  <c:v>0.53800000000000003</c:v>
                </c:pt>
                <c:pt idx="3">
                  <c:v>0.47199999999999998</c:v>
                </c:pt>
                <c:pt idx="4">
                  <c:v>6.3E-2</c:v>
                </c:pt>
                <c:pt idx="5">
                  <c:v>0.40500000000000003</c:v>
                </c:pt>
                <c:pt idx="6">
                  <c:v>0.88900000000000001</c:v>
                </c:pt>
                <c:pt idx="7">
                  <c:v>0.33300000000000002</c:v>
                </c:pt>
                <c:pt idx="8">
                  <c:v>0.623</c:v>
                </c:pt>
                <c:pt idx="9">
                  <c:v>0.627</c:v>
                </c:pt>
                <c:pt idx="10">
                  <c:v>0.44400000000000001</c:v>
                </c:pt>
                <c:pt idx="11">
                  <c:v>0.122</c:v>
                </c:pt>
                <c:pt idx="12">
                  <c:v>0.56000000000000005</c:v>
                </c:pt>
                <c:pt idx="13">
                  <c:v>0.745</c:v>
                </c:pt>
                <c:pt idx="14">
                  <c:v>0.56699999999999995</c:v>
                </c:pt>
                <c:pt idx="15">
                  <c:v>0.64500000000000002</c:v>
                </c:pt>
                <c:pt idx="16">
                  <c:v>0.54400000000000004</c:v>
                </c:pt>
                <c:pt idx="17">
                  <c:v>0.53800000000000003</c:v>
                </c:pt>
                <c:pt idx="18">
                  <c:v>0.54500000000000004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94-4FC1-92AE-030C048A42E0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mai (0)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0.17499999999999999</c:v>
                </c:pt>
                <c:pt idx="1">
                  <c:v>0.14599999999999999</c:v>
                </c:pt>
                <c:pt idx="2">
                  <c:v>0.20499999999999999</c:v>
                </c:pt>
                <c:pt idx="3">
                  <c:v>0.22600000000000001</c:v>
                </c:pt>
                <c:pt idx="4">
                  <c:v>0.125</c:v>
                </c:pt>
                <c:pt idx="5">
                  <c:v>0.216</c:v>
                </c:pt>
                <c:pt idx="6">
                  <c:v>0.111</c:v>
                </c:pt>
                <c:pt idx="7">
                  <c:v>0.52400000000000002</c:v>
                </c:pt>
                <c:pt idx="8">
                  <c:v>9.4E-2</c:v>
                </c:pt>
                <c:pt idx="9">
                  <c:v>0.11899999999999999</c:v>
                </c:pt>
                <c:pt idx="10">
                  <c:v>0.185</c:v>
                </c:pt>
                <c:pt idx="11">
                  <c:v>7.2999999999999995E-2</c:v>
                </c:pt>
                <c:pt idx="12">
                  <c:v>0.24</c:v>
                </c:pt>
                <c:pt idx="13">
                  <c:v>0.20200000000000001</c:v>
                </c:pt>
                <c:pt idx="14">
                  <c:v>0.17199999999999999</c:v>
                </c:pt>
                <c:pt idx="15">
                  <c:v>0.129</c:v>
                </c:pt>
                <c:pt idx="16">
                  <c:v>0.13600000000000001</c:v>
                </c:pt>
                <c:pt idx="17">
                  <c:v>0.19600000000000001</c:v>
                </c:pt>
                <c:pt idx="18">
                  <c:v>0.27300000000000002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94-4FC1-92AE-030C048A42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1420639"/>
        <c:axId val="1619062335"/>
      </c:barChart>
      <c:lineChart>
        <c:grouping val="standard"/>
        <c:varyColors val="0"/>
        <c:ser>
          <c:idx val="3"/>
          <c:order val="3"/>
          <c:tx>
            <c:strRef>
              <c:f>Foglio1!$E$1</c:f>
              <c:strCache>
                <c:ptCount val="1"/>
                <c:pt idx="0">
                  <c:v>Giorni medi</c:v>
                </c:pt>
              </c:strCache>
            </c:strRef>
          </c:tx>
          <c:spPr>
            <a:ln w="63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6">
                      <a:lumMod val="6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6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6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0.0</c:formatCode>
                <c:ptCount val="19"/>
                <c:pt idx="0">
                  <c:v>1.91</c:v>
                </c:pt>
                <c:pt idx="1">
                  <c:v>1.99</c:v>
                </c:pt>
                <c:pt idx="2">
                  <c:v>1.82</c:v>
                </c:pt>
                <c:pt idx="3">
                  <c:v>2.14</c:v>
                </c:pt>
                <c:pt idx="4">
                  <c:v>5.69</c:v>
                </c:pt>
                <c:pt idx="5">
                  <c:v>2.67</c:v>
                </c:pt>
                <c:pt idx="6">
                  <c:v>0.04</c:v>
                </c:pt>
                <c:pt idx="7">
                  <c:v>1.02</c:v>
                </c:pt>
                <c:pt idx="8">
                  <c:v>2.0099999999999998</c:v>
                </c:pt>
                <c:pt idx="9">
                  <c:v>1.81</c:v>
                </c:pt>
                <c:pt idx="10">
                  <c:v>2.61</c:v>
                </c:pt>
                <c:pt idx="11">
                  <c:v>5.64</c:v>
                </c:pt>
                <c:pt idx="12">
                  <c:v>1.43</c:v>
                </c:pt>
                <c:pt idx="13">
                  <c:v>0.41</c:v>
                </c:pt>
                <c:pt idx="14">
                  <c:v>1.86</c:v>
                </c:pt>
                <c:pt idx="15">
                  <c:v>1.61</c:v>
                </c:pt>
                <c:pt idx="16">
                  <c:v>2.27</c:v>
                </c:pt>
                <c:pt idx="17">
                  <c:v>1.89</c:v>
                </c:pt>
                <c:pt idx="18">
                  <c:v>1.3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5894-4FC1-92AE-030C048A42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2559679"/>
        <c:axId val="1619077311"/>
      </c:lineChart>
      <c:catAx>
        <c:axId val="16114206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9062335"/>
        <c:crosses val="autoZero"/>
        <c:auto val="1"/>
        <c:lblAlgn val="ctr"/>
        <c:lblOffset val="100"/>
        <c:noMultiLvlLbl val="0"/>
      </c:catAx>
      <c:valAx>
        <c:axId val="1619062335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1420639"/>
        <c:crosses val="autoZero"/>
        <c:crossBetween val="between"/>
      </c:valAx>
      <c:valAx>
        <c:axId val="1619077311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2559679"/>
        <c:crosses val="max"/>
        <c:crossBetween val="between"/>
      </c:valAx>
      <c:catAx>
        <c:axId val="128255967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19077311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tutti i giorni (7)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0.33300000000000002</c:v>
                </c:pt>
                <c:pt idx="1">
                  <c:v>0.41599999999999998</c:v>
                </c:pt>
                <c:pt idx="2">
                  <c:v>0.247</c:v>
                </c:pt>
                <c:pt idx="3">
                  <c:v>0.495</c:v>
                </c:pt>
                <c:pt idx="4">
                  <c:v>0.48</c:v>
                </c:pt>
                <c:pt idx="5">
                  <c:v>0.34300000000000003</c:v>
                </c:pt>
                <c:pt idx="6">
                  <c:v>6.9000000000000006E-2</c:v>
                </c:pt>
                <c:pt idx="7">
                  <c:v>0.26100000000000001</c:v>
                </c:pt>
                <c:pt idx="8">
                  <c:v>0.26700000000000002</c:v>
                </c:pt>
                <c:pt idx="9">
                  <c:v>0.39700000000000002</c:v>
                </c:pt>
                <c:pt idx="10">
                  <c:v>0.36499999999999999</c:v>
                </c:pt>
                <c:pt idx="11">
                  <c:v>0.55900000000000005</c:v>
                </c:pt>
                <c:pt idx="12">
                  <c:v>0.17199999999999999</c:v>
                </c:pt>
                <c:pt idx="13">
                  <c:v>0.28699999999999998</c:v>
                </c:pt>
                <c:pt idx="14">
                  <c:v>0.32400000000000001</c:v>
                </c:pt>
                <c:pt idx="15">
                  <c:v>0.33</c:v>
                </c:pt>
                <c:pt idx="16">
                  <c:v>0.34300000000000003</c:v>
                </c:pt>
                <c:pt idx="17">
                  <c:v>0.33600000000000002</c:v>
                </c:pt>
                <c:pt idx="18">
                  <c:v>0.28599999999999998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B4-4EEF-9B29-63A5BEF89CA6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ogni 2-3 giorni (3.5)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0.14699999999999999</c:v>
                </c:pt>
                <c:pt idx="1">
                  <c:v>0.17499999999999999</c:v>
                </c:pt>
                <c:pt idx="2">
                  <c:v>0.11600000000000001</c:v>
                </c:pt>
                <c:pt idx="3">
                  <c:v>0.23699999999999999</c:v>
                </c:pt>
                <c:pt idx="4">
                  <c:v>0.04</c:v>
                </c:pt>
                <c:pt idx="5">
                  <c:v>0.1</c:v>
                </c:pt>
                <c:pt idx="6">
                  <c:v>0.14899999999999999</c:v>
                </c:pt>
                <c:pt idx="7">
                  <c:v>8.6999999999999994E-2</c:v>
                </c:pt>
                <c:pt idx="8">
                  <c:v>0.221</c:v>
                </c:pt>
                <c:pt idx="9">
                  <c:v>0.155</c:v>
                </c:pt>
                <c:pt idx="10">
                  <c:v>5.8000000000000003E-2</c:v>
                </c:pt>
                <c:pt idx="11">
                  <c:v>0.129</c:v>
                </c:pt>
                <c:pt idx="12">
                  <c:v>0.27300000000000002</c:v>
                </c:pt>
                <c:pt idx="13">
                  <c:v>4.5999999999999999E-2</c:v>
                </c:pt>
                <c:pt idx="14">
                  <c:v>0.14899999999999999</c:v>
                </c:pt>
                <c:pt idx="15">
                  <c:v>0.13400000000000001</c:v>
                </c:pt>
                <c:pt idx="16">
                  <c:v>0.14899999999999999</c:v>
                </c:pt>
                <c:pt idx="17">
                  <c:v>0.15</c:v>
                </c:pt>
                <c:pt idx="18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B4-4EEF-9B29-63A5BEF89CA6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ogni 3-4 giorni (2.5)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7.6999999999999999E-2</c:v>
                </c:pt>
                <c:pt idx="1">
                  <c:v>9.7000000000000003E-2</c:v>
                </c:pt>
                <c:pt idx="2">
                  <c:v>5.5E-2</c:v>
                </c:pt>
                <c:pt idx="3">
                  <c:v>5.3999999999999999E-2</c:v>
                </c:pt>
                <c:pt idx="4">
                  <c:v>0.04</c:v>
                </c:pt>
                <c:pt idx="5">
                  <c:v>2.9000000000000001E-2</c:v>
                </c:pt>
                <c:pt idx="6">
                  <c:v>0.161</c:v>
                </c:pt>
                <c:pt idx="7">
                  <c:v>4.2999999999999997E-2</c:v>
                </c:pt>
                <c:pt idx="8">
                  <c:v>0.11600000000000001</c:v>
                </c:pt>
                <c:pt idx="9">
                  <c:v>0.06</c:v>
                </c:pt>
                <c:pt idx="10">
                  <c:v>7.6999999999999999E-2</c:v>
                </c:pt>
                <c:pt idx="11">
                  <c:v>2.1999999999999999E-2</c:v>
                </c:pt>
                <c:pt idx="12">
                  <c:v>0.14099999999999999</c:v>
                </c:pt>
                <c:pt idx="13">
                  <c:v>6.5000000000000002E-2</c:v>
                </c:pt>
                <c:pt idx="14">
                  <c:v>7.8E-2</c:v>
                </c:pt>
                <c:pt idx="15">
                  <c:v>9.8000000000000004E-2</c:v>
                </c:pt>
                <c:pt idx="16">
                  <c:v>0.09</c:v>
                </c:pt>
                <c:pt idx="17">
                  <c:v>7.2999999999999995E-2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1B4-4EEF-9B29-63A5BEF89CA6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una volta alla settimana (1)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0.11700000000000001</c:v>
                </c:pt>
                <c:pt idx="1">
                  <c:v>9.0999999999999998E-2</c:v>
                </c:pt>
                <c:pt idx="2">
                  <c:v>0.14399999999999999</c:v>
                </c:pt>
                <c:pt idx="3">
                  <c:v>2.1999999999999999E-2</c:v>
                </c:pt>
                <c:pt idx="4">
                  <c:v>0.24</c:v>
                </c:pt>
                <c:pt idx="5">
                  <c:v>7.0999999999999994E-2</c:v>
                </c:pt>
                <c:pt idx="6">
                  <c:v>0.184</c:v>
                </c:pt>
                <c:pt idx="7">
                  <c:v>0.152</c:v>
                </c:pt>
                <c:pt idx="8">
                  <c:v>8.1000000000000003E-2</c:v>
                </c:pt>
                <c:pt idx="9">
                  <c:v>0.10299999999999999</c:v>
                </c:pt>
                <c:pt idx="10">
                  <c:v>0.17299999999999999</c:v>
                </c:pt>
                <c:pt idx="11">
                  <c:v>0.11799999999999999</c:v>
                </c:pt>
                <c:pt idx="12">
                  <c:v>0.16200000000000001</c:v>
                </c:pt>
                <c:pt idx="13">
                  <c:v>7.3999999999999996E-2</c:v>
                </c:pt>
                <c:pt idx="14">
                  <c:v>0.11799999999999999</c:v>
                </c:pt>
                <c:pt idx="15">
                  <c:v>0.107</c:v>
                </c:pt>
                <c:pt idx="16">
                  <c:v>0.109</c:v>
                </c:pt>
                <c:pt idx="17">
                  <c:v>0.11700000000000001</c:v>
                </c:pt>
                <c:pt idx="18">
                  <c:v>0.214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1B4-4EEF-9B29-63A5BEF89CA6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più raramente (0.05)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0.19700000000000001</c:v>
                </c:pt>
                <c:pt idx="1">
                  <c:v>0.14899999999999999</c:v>
                </c:pt>
                <c:pt idx="2">
                  <c:v>0.247</c:v>
                </c:pt>
                <c:pt idx="3">
                  <c:v>0.129</c:v>
                </c:pt>
                <c:pt idx="4">
                  <c:v>0.12</c:v>
                </c:pt>
                <c:pt idx="5">
                  <c:v>0.214</c:v>
                </c:pt>
                <c:pt idx="6">
                  <c:v>0.29899999999999999</c:v>
                </c:pt>
                <c:pt idx="7">
                  <c:v>0.23899999999999999</c:v>
                </c:pt>
                <c:pt idx="8">
                  <c:v>0.20899999999999999</c:v>
                </c:pt>
                <c:pt idx="9">
                  <c:v>0.16400000000000001</c:v>
                </c:pt>
                <c:pt idx="10">
                  <c:v>0.21199999999999999</c:v>
                </c:pt>
                <c:pt idx="11">
                  <c:v>7.4999999999999997E-2</c:v>
                </c:pt>
                <c:pt idx="12">
                  <c:v>0.182</c:v>
                </c:pt>
                <c:pt idx="13">
                  <c:v>0.315</c:v>
                </c:pt>
                <c:pt idx="14">
                  <c:v>0.19900000000000001</c:v>
                </c:pt>
                <c:pt idx="15">
                  <c:v>0.223</c:v>
                </c:pt>
                <c:pt idx="16">
                  <c:v>0.184</c:v>
                </c:pt>
                <c:pt idx="17">
                  <c:v>0.20100000000000001</c:v>
                </c:pt>
                <c:pt idx="18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1B4-4EEF-9B29-63A5BEF89CA6}"/>
            </c:ext>
          </c:extLst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mai (0)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Foglio1!$G$2:$G$20</c:f>
              <c:numCache>
                <c:formatCode>#.0%</c:formatCode>
                <c:ptCount val="19"/>
                <c:pt idx="0">
                  <c:v>0.13</c:v>
                </c:pt>
                <c:pt idx="1">
                  <c:v>7.0999999999999994E-2</c:v>
                </c:pt>
                <c:pt idx="2">
                  <c:v>0.192</c:v>
                </c:pt>
                <c:pt idx="3">
                  <c:v>6.5000000000000002E-2</c:v>
                </c:pt>
                <c:pt idx="4">
                  <c:v>0.08</c:v>
                </c:pt>
                <c:pt idx="5">
                  <c:v>0.24299999999999999</c:v>
                </c:pt>
                <c:pt idx="6">
                  <c:v>0.13800000000000001</c:v>
                </c:pt>
                <c:pt idx="7">
                  <c:v>0.217</c:v>
                </c:pt>
                <c:pt idx="8">
                  <c:v>0.105</c:v>
                </c:pt>
                <c:pt idx="9">
                  <c:v>0.121</c:v>
                </c:pt>
                <c:pt idx="10">
                  <c:v>0.115</c:v>
                </c:pt>
                <c:pt idx="11">
                  <c:v>9.7000000000000003E-2</c:v>
                </c:pt>
                <c:pt idx="12">
                  <c:v>7.0999999999999994E-2</c:v>
                </c:pt>
                <c:pt idx="13">
                  <c:v>0.21299999999999999</c:v>
                </c:pt>
                <c:pt idx="14">
                  <c:v>0.13200000000000001</c:v>
                </c:pt>
                <c:pt idx="15">
                  <c:v>0.107</c:v>
                </c:pt>
                <c:pt idx="16">
                  <c:v>0.124</c:v>
                </c:pt>
                <c:pt idx="17">
                  <c:v>0.124</c:v>
                </c:pt>
                <c:pt idx="18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1B4-4EEF-9B29-63A5BEF89C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5124895"/>
        <c:axId val="1285933023"/>
      </c:barChart>
      <c:lineChart>
        <c:grouping val="standard"/>
        <c:varyColors val="0"/>
        <c:ser>
          <c:idx val="6"/>
          <c:order val="6"/>
          <c:tx>
            <c:strRef>
              <c:f>Foglio1!$H$1</c:f>
              <c:strCache>
                <c:ptCount val="1"/>
                <c:pt idx="0">
                  <c:v>Giorni medi</c:v>
                </c:pt>
              </c:strCache>
            </c:strRef>
          </c:tx>
          <c:spPr>
            <a:ln w="635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6">
                      <a:lumMod val="80000"/>
                      <a:lumOff val="2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80000"/>
                      <a:lumOff val="2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80000"/>
                      <a:lumOff val="2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Foglio1!$H$2:$H$20</c:f>
              <c:numCache>
                <c:formatCode>0.0</c:formatCode>
                <c:ptCount val="19"/>
                <c:pt idx="0">
                  <c:v>3.16</c:v>
                </c:pt>
                <c:pt idx="1">
                  <c:v>3.86</c:v>
                </c:pt>
                <c:pt idx="2">
                  <c:v>2.4300000000000002</c:v>
                </c:pt>
                <c:pt idx="3">
                  <c:v>4.45</c:v>
                </c:pt>
                <c:pt idx="4">
                  <c:v>3.85</c:v>
                </c:pt>
                <c:pt idx="5">
                  <c:v>2.9</c:v>
                </c:pt>
                <c:pt idx="6">
                  <c:v>1.61</c:v>
                </c:pt>
                <c:pt idx="7">
                  <c:v>2.4</c:v>
                </c:pt>
                <c:pt idx="8">
                  <c:v>3.03</c:v>
                </c:pt>
                <c:pt idx="9">
                  <c:v>3.58</c:v>
                </c:pt>
                <c:pt idx="10">
                  <c:v>3.14</c:v>
                </c:pt>
                <c:pt idx="11">
                  <c:v>4.54</c:v>
                </c:pt>
                <c:pt idx="12">
                  <c:v>2.68</c:v>
                </c:pt>
                <c:pt idx="13">
                  <c:v>2.42</c:v>
                </c:pt>
                <c:pt idx="14">
                  <c:v>3.11</c:v>
                </c:pt>
                <c:pt idx="15">
                  <c:v>3.15</c:v>
                </c:pt>
                <c:pt idx="16">
                  <c:v>3.27</c:v>
                </c:pt>
                <c:pt idx="17">
                  <c:v>3.18</c:v>
                </c:pt>
                <c:pt idx="18">
                  <c:v>2.69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6-01B4-4EEF-9B29-63A5BEF89C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2570079"/>
        <c:axId val="1285927615"/>
      </c:lineChart>
      <c:catAx>
        <c:axId val="12951248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5933023"/>
        <c:crosses val="autoZero"/>
        <c:auto val="1"/>
        <c:lblAlgn val="ctr"/>
        <c:lblOffset val="100"/>
        <c:noMultiLvlLbl val="0"/>
      </c:catAx>
      <c:valAx>
        <c:axId val="128593302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95124895"/>
        <c:crosses val="autoZero"/>
        <c:crossBetween val="between"/>
      </c:valAx>
      <c:valAx>
        <c:axId val="1285927615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2570079"/>
        <c:crosses val="max"/>
        <c:crossBetween val="between"/>
      </c:valAx>
      <c:catAx>
        <c:axId val="128257007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85927615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Tre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0.41699999999999998</c:v>
                </c:pt>
                <c:pt idx="1">
                  <c:v>0.46800000000000003</c:v>
                </c:pt>
                <c:pt idx="2">
                  <c:v>0.36299999999999999</c:v>
                </c:pt>
                <c:pt idx="3">
                  <c:v>0.495</c:v>
                </c:pt>
                <c:pt idx="4">
                  <c:v>0.57999999999999996</c:v>
                </c:pt>
                <c:pt idx="5">
                  <c:v>0.47099999999999997</c:v>
                </c:pt>
                <c:pt idx="6">
                  <c:v>0.19500000000000001</c:v>
                </c:pt>
                <c:pt idx="7">
                  <c:v>0</c:v>
                </c:pt>
                <c:pt idx="8">
                  <c:v>0.25600000000000001</c:v>
                </c:pt>
                <c:pt idx="9">
                  <c:v>0.56000000000000005</c:v>
                </c:pt>
                <c:pt idx="10">
                  <c:v>0.73099999999999998</c:v>
                </c:pt>
                <c:pt idx="11">
                  <c:v>0.59099999999999997</c:v>
                </c:pt>
                <c:pt idx="12">
                  <c:v>0.36399999999999999</c:v>
                </c:pt>
                <c:pt idx="13">
                  <c:v>0.315</c:v>
                </c:pt>
                <c:pt idx="14">
                  <c:v>0.41599999999999998</c:v>
                </c:pt>
                <c:pt idx="15">
                  <c:v>0.45500000000000002</c:v>
                </c:pt>
                <c:pt idx="16">
                  <c:v>0.45300000000000001</c:v>
                </c:pt>
                <c:pt idx="17">
                  <c:v>0.41599999999999998</c:v>
                </c:pt>
                <c:pt idx="18">
                  <c:v>0.39300000000000002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43-42C8-813A-9661D6618D43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Poste Mobile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0.13</c:v>
                </c:pt>
                <c:pt idx="1">
                  <c:v>8.4000000000000005E-2</c:v>
                </c:pt>
                <c:pt idx="2">
                  <c:v>0.17799999999999999</c:v>
                </c:pt>
                <c:pt idx="3">
                  <c:v>7.4999999999999997E-2</c:v>
                </c:pt>
                <c:pt idx="4">
                  <c:v>0</c:v>
                </c:pt>
                <c:pt idx="5">
                  <c:v>0.114</c:v>
                </c:pt>
                <c:pt idx="6">
                  <c:v>0.27600000000000002</c:v>
                </c:pt>
                <c:pt idx="7">
                  <c:v>0</c:v>
                </c:pt>
                <c:pt idx="8">
                  <c:v>9.2999999999999999E-2</c:v>
                </c:pt>
                <c:pt idx="9">
                  <c:v>0.19800000000000001</c:v>
                </c:pt>
                <c:pt idx="10">
                  <c:v>0.154</c:v>
                </c:pt>
                <c:pt idx="11">
                  <c:v>6.5000000000000002E-2</c:v>
                </c:pt>
                <c:pt idx="12">
                  <c:v>0.14099999999999999</c:v>
                </c:pt>
                <c:pt idx="13">
                  <c:v>0.17599999999999999</c:v>
                </c:pt>
                <c:pt idx="14">
                  <c:v>0.13200000000000001</c:v>
                </c:pt>
                <c:pt idx="15">
                  <c:v>0.107</c:v>
                </c:pt>
                <c:pt idx="16">
                  <c:v>0.11899999999999999</c:v>
                </c:pt>
                <c:pt idx="17">
                  <c:v>0.13100000000000001</c:v>
                </c:pt>
                <c:pt idx="18">
                  <c:v>0.17899999999999999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43-42C8-813A-9661D6618D43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TIM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0.37</c:v>
                </c:pt>
                <c:pt idx="1">
                  <c:v>0.37</c:v>
                </c:pt>
                <c:pt idx="2">
                  <c:v>0.37</c:v>
                </c:pt>
                <c:pt idx="3">
                  <c:v>0.33300000000000002</c:v>
                </c:pt>
                <c:pt idx="4">
                  <c:v>0.4</c:v>
                </c:pt>
                <c:pt idx="5">
                  <c:v>0.34300000000000003</c:v>
                </c:pt>
                <c:pt idx="6">
                  <c:v>0.41399999999999998</c:v>
                </c:pt>
                <c:pt idx="7">
                  <c:v>0.97799999999999998</c:v>
                </c:pt>
                <c:pt idx="8">
                  <c:v>0.54700000000000004</c:v>
                </c:pt>
                <c:pt idx="9">
                  <c:v>0.16400000000000001</c:v>
                </c:pt>
                <c:pt idx="10">
                  <c:v>0</c:v>
                </c:pt>
                <c:pt idx="11">
                  <c:v>0.28999999999999998</c:v>
                </c:pt>
                <c:pt idx="12">
                  <c:v>0.42399999999999999</c:v>
                </c:pt>
                <c:pt idx="13">
                  <c:v>0.38900000000000001</c:v>
                </c:pt>
                <c:pt idx="14">
                  <c:v>0.372</c:v>
                </c:pt>
                <c:pt idx="15">
                  <c:v>0.33</c:v>
                </c:pt>
                <c:pt idx="16">
                  <c:v>0.378</c:v>
                </c:pt>
                <c:pt idx="17">
                  <c:v>0.372</c:v>
                </c:pt>
                <c:pt idx="18">
                  <c:v>0.35699999999999998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43-42C8-813A-9661D6618D43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Vodafone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5.2999999999999999E-2</c:v>
                </c:pt>
                <c:pt idx="1">
                  <c:v>7.0999999999999994E-2</c:v>
                </c:pt>
                <c:pt idx="2">
                  <c:v>3.4000000000000002E-2</c:v>
                </c:pt>
                <c:pt idx="3">
                  <c:v>3.2000000000000001E-2</c:v>
                </c:pt>
                <c:pt idx="4">
                  <c:v>0.02</c:v>
                </c:pt>
                <c:pt idx="5">
                  <c:v>5.7000000000000002E-2</c:v>
                </c:pt>
                <c:pt idx="6">
                  <c:v>9.1999999999999998E-2</c:v>
                </c:pt>
                <c:pt idx="7">
                  <c:v>0</c:v>
                </c:pt>
                <c:pt idx="8">
                  <c:v>9.2999999999999999E-2</c:v>
                </c:pt>
                <c:pt idx="9">
                  <c:v>0.06</c:v>
                </c:pt>
                <c:pt idx="10">
                  <c:v>1.9E-2</c:v>
                </c:pt>
                <c:pt idx="11">
                  <c:v>5.3999999999999999E-2</c:v>
                </c:pt>
                <c:pt idx="12">
                  <c:v>0.04</c:v>
                </c:pt>
                <c:pt idx="13">
                  <c:v>6.5000000000000002E-2</c:v>
                </c:pt>
                <c:pt idx="14">
                  <c:v>5.3999999999999999E-2</c:v>
                </c:pt>
                <c:pt idx="15">
                  <c:v>6.3E-2</c:v>
                </c:pt>
                <c:pt idx="16">
                  <c:v>3.5000000000000003E-2</c:v>
                </c:pt>
                <c:pt idx="17">
                  <c:v>5.0999999999999997E-2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443-42C8-813A-9661D6618D43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Wind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0.02</c:v>
                </c:pt>
                <c:pt idx="1">
                  <c:v>6.0000000000000001E-3</c:v>
                </c:pt>
                <c:pt idx="2">
                  <c:v>3.4000000000000002E-2</c:v>
                </c:pt>
                <c:pt idx="3">
                  <c:v>3.2000000000000001E-2</c:v>
                </c:pt>
                <c:pt idx="4">
                  <c:v>0</c:v>
                </c:pt>
                <c:pt idx="5">
                  <c:v>1.4E-2</c:v>
                </c:pt>
                <c:pt idx="6">
                  <c:v>2.3E-2</c:v>
                </c:pt>
                <c:pt idx="7">
                  <c:v>0</c:v>
                </c:pt>
                <c:pt idx="8">
                  <c:v>0</c:v>
                </c:pt>
                <c:pt idx="9">
                  <c:v>8.9999999999999993E-3</c:v>
                </c:pt>
                <c:pt idx="10">
                  <c:v>9.6000000000000002E-2</c:v>
                </c:pt>
                <c:pt idx="11">
                  <c:v>0</c:v>
                </c:pt>
                <c:pt idx="12">
                  <c:v>0.02</c:v>
                </c:pt>
                <c:pt idx="13">
                  <c:v>3.6999999999999998E-2</c:v>
                </c:pt>
                <c:pt idx="14">
                  <c:v>0.02</c:v>
                </c:pt>
                <c:pt idx="15">
                  <c:v>2.7E-2</c:v>
                </c:pt>
                <c:pt idx="16">
                  <c:v>5.0000000000000001E-3</c:v>
                </c:pt>
                <c:pt idx="17">
                  <c:v>1.7999999999999999E-2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43-42C8-813A-9661D6618D43}"/>
            </c:ext>
          </c:extLst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Altro (specificare)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Foglio1!$G$2:$G$20</c:f>
              <c:numCache>
                <c:formatCode>#.0%</c:formatCode>
                <c:ptCount val="19"/>
                <c:pt idx="0">
                  <c:v>0.01</c:v>
                </c:pt>
                <c:pt idx="1">
                  <c:v>0</c:v>
                </c:pt>
                <c:pt idx="2">
                  <c:v>2.1000000000000001E-2</c:v>
                </c:pt>
                <c:pt idx="3">
                  <c:v>3.2000000000000001E-2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2.1999999999999999E-2</c:v>
                </c:pt>
                <c:pt idx="8">
                  <c:v>1.2E-2</c:v>
                </c:pt>
                <c:pt idx="9">
                  <c:v>8.9999999999999993E-3</c:v>
                </c:pt>
                <c:pt idx="10">
                  <c:v>0</c:v>
                </c:pt>
                <c:pt idx="11">
                  <c:v>0</c:v>
                </c:pt>
                <c:pt idx="12">
                  <c:v>0.01</c:v>
                </c:pt>
                <c:pt idx="13">
                  <c:v>1.9E-2</c:v>
                </c:pt>
                <c:pt idx="14">
                  <c:v>7.0000000000000001E-3</c:v>
                </c:pt>
                <c:pt idx="15">
                  <c:v>1.7999999999999999E-2</c:v>
                </c:pt>
                <c:pt idx="16">
                  <c:v>0.01</c:v>
                </c:pt>
                <c:pt idx="17">
                  <c:v>1.0999999999999999E-2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43-42C8-813A-9661D6618D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8097871"/>
        <c:axId val="987754287"/>
      </c:barChart>
      <c:catAx>
        <c:axId val="16180978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87754287"/>
        <c:crosses val="autoZero"/>
        <c:auto val="1"/>
        <c:lblAlgn val="ctr"/>
        <c:lblOffset val="100"/>
        <c:noMultiLvlLbl val="0"/>
      </c:catAx>
      <c:valAx>
        <c:axId val="987754287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80978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Innovativo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4"/>
                <c:pt idx="0">
                  <c:v>Prodotto A</c:v>
                </c:pt>
                <c:pt idx="1">
                  <c:v>Prodotto B</c:v>
                </c:pt>
                <c:pt idx="2">
                  <c:v>Prodotto C</c:v>
                </c:pt>
                <c:pt idx="3">
                  <c:v>Prodotto D</c:v>
                </c:pt>
              </c:strCache>
            </c:strRef>
          </c:cat>
          <c:val>
            <c:numRef>
              <c:f>Foglio1!$B$2:$B$5</c:f>
              <c:numCache>
                <c:formatCode>#.0%</c:formatCode>
                <c:ptCount val="4"/>
                <c:pt idx="0">
                  <c:v>0.78600000000000003</c:v>
                </c:pt>
                <c:pt idx="1">
                  <c:v>0.79300000000000004</c:v>
                </c:pt>
                <c:pt idx="2">
                  <c:v>0.80700000000000005</c:v>
                </c:pt>
                <c:pt idx="3">
                  <c:v>0.46100000000000002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DB-47FA-BEB3-C4B5FEE22683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Tradizionale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4"/>
                <c:pt idx="0">
                  <c:v>Prodotto A</c:v>
                </c:pt>
                <c:pt idx="1">
                  <c:v>Prodotto B</c:v>
                </c:pt>
                <c:pt idx="2">
                  <c:v>Prodotto C</c:v>
                </c:pt>
                <c:pt idx="3">
                  <c:v>Prodotto D</c:v>
                </c:pt>
              </c:strCache>
            </c:strRef>
          </c:cat>
          <c:val>
            <c:numRef>
              <c:f>Foglio1!$C$2:$C$5</c:f>
              <c:numCache>
                <c:formatCode>#.0%</c:formatCode>
                <c:ptCount val="4"/>
                <c:pt idx="0">
                  <c:v>0.46100000000000002</c:v>
                </c:pt>
                <c:pt idx="1">
                  <c:v>0.73899999999999999</c:v>
                </c:pt>
                <c:pt idx="2">
                  <c:v>0.79300000000000004</c:v>
                </c:pt>
                <c:pt idx="3">
                  <c:v>0.64300000000000002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DB-47FA-BEB3-C4B5FEE22683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Solido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4"/>
                <c:pt idx="0">
                  <c:v>Prodotto A</c:v>
                </c:pt>
                <c:pt idx="1">
                  <c:v>Prodotto B</c:v>
                </c:pt>
                <c:pt idx="2">
                  <c:v>Prodotto C</c:v>
                </c:pt>
                <c:pt idx="3">
                  <c:v>Prodotto D</c:v>
                </c:pt>
              </c:strCache>
            </c:strRef>
          </c:cat>
          <c:val>
            <c:numRef>
              <c:f>Foglio1!$D$2:$D$5</c:f>
              <c:numCache>
                <c:formatCode>#.0%</c:formatCode>
                <c:ptCount val="4"/>
                <c:pt idx="0">
                  <c:v>0.63600000000000001</c:v>
                </c:pt>
                <c:pt idx="1">
                  <c:v>0.80700000000000005</c:v>
                </c:pt>
                <c:pt idx="2">
                  <c:v>0.82099999999999995</c:v>
                </c:pt>
                <c:pt idx="3">
                  <c:v>0.63600000000000001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DB-47FA-BEB3-C4B5FEE22683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Giovane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4"/>
                <c:pt idx="0">
                  <c:v>Prodotto A</c:v>
                </c:pt>
                <c:pt idx="1">
                  <c:v>Prodotto B</c:v>
                </c:pt>
                <c:pt idx="2">
                  <c:v>Prodotto C</c:v>
                </c:pt>
                <c:pt idx="3">
                  <c:v>Prodotto D</c:v>
                </c:pt>
              </c:strCache>
            </c:strRef>
          </c:cat>
          <c:val>
            <c:numRef>
              <c:f>Foglio1!$E$2:$E$5</c:f>
              <c:numCache>
                <c:formatCode>#.0%</c:formatCode>
                <c:ptCount val="4"/>
                <c:pt idx="0">
                  <c:v>0.45400000000000001</c:v>
                </c:pt>
                <c:pt idx="1">
                  <c:v>0.79300000000000004</c:v>
                </c:pt>
                <c:pt idx="2">
                  <c:v>0.64300000000000002</c:v>
                </c:pt>
                <c:pt idx="3">
                  <c:v>0.80700000000000005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DB-47FA-BEB3-C4B5FEE22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295126895"/>
        <c:axId val="1619064831"/>
      </c:barChart>
      <c:catAx>
        <c:axId val="12951268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9064831"/>
        <c:crosses val="autoZero"/>
        <c:auto val="1"/>
        <c:lblAlgn val="ctr"/>
        <c:lblOffset val="100"/>
        <c:noMultiLvlLbl val="0"/>
      </c:catAx>
      <c:valAx>
        <c:axId val="16190648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951268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Variante X - Area geografica Variante X - TOTALE Variante Y - Area geografica Variante 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Molto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Foglio1!$A$2:$A$6</c:f>
              <c:strCache>
                <c:ptCount val="5"/>
                <c:pt idx="0">
                  <c:v>Totale</c:v>
                </c:pt>
                <c:pt idx="1">
                  <c:v>Nord Ovest</c:v>
                </c:pt>
                <c:pt idx="2">
                  <c:v>Nord Est</c:v>
                </c:pt>
                <c:pt idx="3">
                  <c:v>Centro</c:v>
                </c:pt>
                <c:pt idx="4">
                  <c:v>Sud</c:v>
                </c:pt>
              </c:strCache>
            </c:strRef>
          </c:cat>
          <c:val>
            <c:numRef>
              <c:f>Foglio1!$B$2:$B$6</c:f>
              <c:numCache>
                <c:formatCode>#.0%</c:formatCode>
                <c:ptCount val="5"/>
                <c:pt idx="0">
                  <c:v>5.7000000000000002E-2</c:v>
                </c:pt>
                <c:pt idx="1">
                  <c:v>0.14000000000000001</c:v>
                </c:pt>
                <c:pt idx="2">
                  <c:v>0.02</c:v>
                </c:pt>
                <c:pt idx="3">
                  <c:v>1.4E-2</c:v>
                </c:pt>
                <c:pt idx="4">
                  <c:v>2.3E-2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F3-4194-9E23-A1BC2004AF90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Abbastanza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Foglio1!$A$2:$A$6</c:f>
              <c:strCache>
                <c:ptCount val="5"/>
                <c:pt idx="0">
                  <c:v>Totale</c:v>
                </c:pt>
                <c:pt idx="1">
                  <c:v>Nord Ovest</c:v>
                </c:pt>
                <c:pt idx="2">
                  <c:v>Nord Est</c:v>
                </c:pt>
                <c:pt idx="3">
                  <c:v>Centro</c:v>
                </c:pt>
                <c:pt idx="4">
                  <c:v>Sud</c:v>
                </c:pt>
              </c:strCache>
            </c:strRef>
          </c:cat>
          <c:val>
            <c:numRef>
              <c:f>Foglio1!$C$2:$C$6</c:f>
              <c:numCache>
                <c:formatCode>#.0%</c:formatCode>
                <c:ptCount val="5"/>
                <c:pt idx="0">
                  <c:v>0.27300000000000002</c:v>
                </c:pt>
                <c:pt idx="1">
                  <c:v>0.38700000000000001</c:v>
                </c:pt>
                <c:pt idx="2">
                  <c:v>0.32</c:v>
                </c:pt>
                <c:pt idx="3">
                  <c:v>0.24299999999999999</c:v>
                </c:pt>
                <c:pt idx="4">
                  <c:v>0.14899999999999999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F3-4194-9E23-A1BC2004AF90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Poco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Foglio1!$A$2:$A$6</c:f>
              <c:strCache>
                <c:ptCount val="5"/>
                <c:pt idx="0">
                  <c:v>Totale</c:v>
                </c:pt>
                <c:pt idx="1">
                  <c:v>Nord Ovest</c:v>
                </c:pt>
                <c:pt idx="2">
                  <c:v>Nord Est</c:v>
                </c:pt>
                <c:pt idx="3">
                  <c:v>Centro</c:v>
                </c:pt>
                <c:pt idx="4">
                  <c:v>Sud</c:v>
                </c:pt>
              </c:strCache>
            </c:strRef>
          </c:cat>
          <c:val>
            <c:numRef>
              <c:f>Foglio1!$D$2:$D$6</c:f>
              <c:numCache>
                <c:formatCode>#.0%</c:formatCode>
                <c:ptCount val="5"/>
                <c:pt idx="0">
                  <c:v>0.53</c:v>
                </c:pt>
                <c:pt idx="1">
                  <c:v>0.376</c:v>
                </c:pt>
                <c:pt idx="2">
                  <c:v>0.56000000000000005</c:v>
                </c:pt>
                <c:pt idx="3">
                  <c:v>0.57099999999999995</c:v>
                </c:pt>
                <c:pt idx="4">
                  <c:v>0.64400000000000002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F3-4194-9E23-A1BC2004AF90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Per nulla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Foglio1!$A$2:$A$6</c:f>
              <c:strCache>
                <c:ptCount val="5"/>
                <c:pt idx="0">
                  <c:v>Totale</c:v>
                </c:pt>
                <c:pt idx="1">
                  <c:v>Nord Ovest</c:v>
                </c:pt>
                <c:pt idx="2">
                  <c:v>Nord Est</c:v>
                </c:pt>
                <c:pt idx="3">
                  <c:v>Centro</c:v>
                </c:pt>
                <c:pt idx="4">
                  <c:v>Sud</c:v>
                </c:pt>
              </c:strCache>
            </c:strRef>
          </c:cat>
          <c:val>
            <c:numRef>
              <c:f>Foglio1!$E$2:$E$6</c:f>
              <c:numCache>
                <c:formatCode>#.0%</c:formatCode>
                <c:ptCount val="5"/>
                <c:pt idx="0">
                  <c:v>0.14000000000000001</c:v>
                </c:pt>
                <c:pt idx="1">
                  <c:v>9.7000000000000003E-2</c:v>
                </c:pt>
                <c:pt idx="2">
                  <c:v>0.1</c:v>
                </c:pt>
                <c:pt idx="3">
                  <c:v>0.17100000000000001</c:v>
                </c:pt>
                <c:pt idx="4">
                  <c:v>0.184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F3-4194-9E23-A1BC2004AF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8112671"/>
        <c:axId val="1619065247"/>
      </c:barChart>
      <c:lineChart>
        <c:grouping val="standard"/>
        <c:varyColors val="0"/>
        <c:ser>
          <c:idx val="4"/>
          <c:order val="4"/>
          <c:tx>
            <c:strRef>
              <c:f>Foglio1!$F$1</c:f>
              <c:strCache>
                <c:ptCount val="1"/>
                <c:pt idx="0">
                  <c:v>media</c:v>
                </c:pt>
              </c:strCache>
            </c:strRef>
          </c:tx>
          <c:spPr>
            <a:ln w="63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8"/>
            <c:spPr>
              <a:gradFill rotWithShape="1">
                <a:gsLst>
                  <a:gs pos="0">
                    <a:schemeClr val="accent5">
                      <a:lumMod val="6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6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6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3175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3175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Foglio1!$A$2:$A$6</c:f>
              <c:strCache>
                <c:ptCount val="5"/>
                <c:pt idx="0">
                  <c:v>Totale</c:v>
                </c:pt>
                <c:pt idx="1">
                  <c:v>Nord Ovest</c:v>
                </c:pt>
                <c:pt idx="2">
                  <c:v>Nord Est</c:v>
                </c:pt>
                <c:pt idx="3">
                  <c:v>Centro</c:v>
                </c:pt>
                <c:pt idx="4">
                  <c:v>Sud</c:v>
                </c:pt>
              </c:strCache>
            </c:strRef>
          </c:cat>
          <c:val>
            <c:numRef>
              <c:f>Foglio1!$F$2:$F$6</c:f>
              <c:numCache>
                <c:formatCode>0.0</c:formatCode>
                <c:ptCount val="5"/>
                <c:pt idx="0">
                  <c:v>2.75</c:v>
                </c:pt>
                <c:pt idx="1">
                  <c:v>2.4300000000000002</c:v>
                </c:pt>
                <c:pt idx="2">
                  <c:v>2.74</c:v>
                </c:pt>
                <c:pt idx="3">
                  <c:v>2.9</c:v>
                </c:pt>
                <c:pt idx="4">
                  <c:v>2.99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4-A6F3-4194-9E23-A1BC2004AF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1545183"/>
        <c:axId val="1619059423"/>
      </c:lineChart>
      <c:catAx>
        <c:axId val="16181126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9065247"/>
        <c:crosses val="autoZero"/>
        <c:auto val="1"/>
        <c:lblAlgn val="ctr"/>
        <c:lblOffset val="100"/>
        <c:noMultiLvlLbl val="0"/>
      </c:catAx>
      <c:valAx>
        <c:axId val="1619065247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18112671"/>
        <c:crosses val="autoZero"/>
        <c:crossBetween val="between"/>
      </c:valAx>
      <c:valAx>
        <c:axId val="1619059423"/>
        <c:scaling>
          <c:orientation val="minMax"/>
        </c:scaling>
        <c:delete val="0"/>
        <c:axPos val="r"/>
        <c:numFmt formatCode="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1545183"/>
        <c:crosses val="max"/>
        <c:crossBetween val="between"/>
      </c:valAx>
      <c:catAx>
        <c:axId val="128154518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19059423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Area geografica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6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6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lumMod val="60000"/>
                    <a:shade val="95000"/>
                  </a:schemeClr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Foglio1!$A$2:$A$5</c:f>
              <c:strCache>
                <c:ptCount val="4"/>
                <c:pt idx="0">
                  <c:v>Nord Ovest</c:v>
                </c:pt>
                <c:pt idx="1">
                  <c:v>Nord Est</c:v>
                </c:pt>
                <c:pt idx="2">
                  <c:v>Centro</c:v>
                </c:pt>
                <c:pt idx="3">
                  <c:v>Sud</c:v>
                </c:pt>
              </c:strCache>
            </c:strRef>
          </c:cat>
          <c:val>
            <c:numRef>
              <c:f>Foglio1!$B$2:$B$5</c:f>
              <c:numCache>
                <c:formatCode>#.0%</c:formatCode>
                <c:ptCount val="4"/>
                <c:pt idx="0">
                  <c:v>0.31</c:v>
                </c:pt>
                <c:pt idx="1">
                  <c:v>0.16700000000000001</c:v>
                </c:pt>
                <c:pt idx="2">
                  <c:v>0.23300000000000001</c:v>
                </c:pt>
                <c:pt idx="3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49-4E3B-9D49-DD17FEBFEE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 sz="800"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Classi di età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6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6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lumMod val="60000"/>
                    <a:shade val="95000"/>
                  </a:schemeClr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Foglio1!$A$2:$A$5</c:f>
              <c:strCache>
                <c:ptCount val="4"/>
                <c:pt idx="0">
                  <c:v>14-17 anni</c:v>
                </c:pt>
                <c:pt idx="1">
                  <c:v>18-24 anni</c:v>
                </c:pt>
                <c:pt idx="2">
                  <c:v>25-30 anni</c:v>
                </c:pt>
                <c:pt idx="3">
                  <c:v>31-34 anni</c:v>
                </c:pt>
              </c:strCache>
            </c:strRef>
          </c:cat>
          <c:val>
            <c:numRef>
              <c:f>Foglio1!$B$2:$B$5</c:f>
              <c:numCache>
                <c:formatCode>#.0%</c:formatCode>
                <c:ptCount val="4"/>
                <c:pt idx="0">
                  <c:v>0.153</c:v>
                </c:pt>
                <c:pt idx="1">
                  <c:v>0.28699999999999998</c:v>
                </c:pt>
                <c:pt idx="2">
                  <c:v>0.38700000000000001</c:v>
                </c:pt>
                <c:pt idx="3">
                  <c:v>0.17299999999999999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C4-4B5C-BC3C-9459535D4B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 sz="800"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Esposizione ai mezzi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Foglio1!$A$2:$A$4</c:f>
              <c:strCache>
                <c:ptCount val="3"/>
                <c:pt idx="0">
                  <c:v>alta</c:v>
                </c:pt>
                <c:pt idx="1">
                  <c:v>media</c:v>
                </c:pt>
                <c:pt idx="2">
                  <c:v>bassa</c:v>
                </c:pt>
              </c:strCache>
            </c:strRef>
          </c:cat>
          <c:val>
            <c:numRef>
              <c:f>Foglio1!$B$2:$B$4</c:f>
              <c:numCache>
                <c:formatCode>#.0%</c:formatCode>
                <c:ptCount val="3"/>
                <c:pt idx="0">
                  <c:v>0.31</c:v>
                </c:pt>
                <c:pt idx="1">
                  <c:v>0.33</c:v>
                </c:pt>
                <c:pt idx="2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63-4DC8-AC6A-83CC04AE0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 sz="800"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Foglio1!$A$2</c:f>
              <c:strCache>
                <c:ptCount val="1"/>
                <c:pt idx="0">
                  <c:v>TV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cat>
          <c:val>
            <c:numRef>
              <c:f>Foglio1!$B$2</c:f>
              <c:numCache>
                <c:formatCode>#.0%</c:formatCode>
                <c:ptCount val="1"/>
                <c:pt idx="0">
                  <c:v>0.98699999999999999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84-4CA5-99F0-4A1D87D19094}"/>
            </c:ext>
          </c:extLst>
        </c:ser>
        <c:ser>
          <c:idx val="1"/>
          <c:order val="1"/>
          <c:tx>
            <c:strRef>
              <c:f>Foglio1!$A$3</c:f>
              <c:strCache>
                <c:ptCount val="1"/>
                <c:pt idx="0">
                  <c:v>Congelatore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cat>
          <c:val>
            <c:numRef>
              <c:f>Foglio1!$B$3</c:f>
              <c:numCache>
                <c:formatCode>#.0%</c:formatCode>
                <c:ptCount val="1"/>
                <c:pt idx="0">
                  <c:v>0.373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684-4CA5-99F0-4A1D87D19094}"/>
            </c:ext>
          </c:extLst>
        </c:ser>
        <c:ser>
          <c:idx val="2"/>
          <c:order val="2"/>
          <c:tx>
            <c:strRef>
              <c:f>Foglio1!$A$4</c:f>
              <c:strCache>
                <c:ptCount val="1"/>
                <c:pt idx="0">
                  <c:v>Lavastoviglie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cat>
          <c:val>
            <c:numRef>
              <c:f>Foglio1!$B$4</c:f>
              <c:numCache>
                <c:formatCode>#.0%</c:formatCode>
                <c:ptCount val="1"/>
                <c:pt idx="0">
                  <c:v>0.67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84-4CA5-99F0-4A1D87D19094}"/>
            </c:ext>
          </c:extLst>
        </c:ser>
        <c:ser>
          <c:idx val="3"/>
          <c:order val="3"/>
          <c:tx>
            <c:strRef>
              <c:f>Foglio1!$A$5</c:f>
              <c:strCache>
                <c:ptCount val="1"/>
                <c:pt idx="0">
                  <c:v>Lavatrice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cat>
          <c:val>
            <c:numRef>
              <c:f>Foglio1!$B$5</c:f>
              <c:numCache>
                <c:formatCode>#.0%</c:formatCode>
                <c:ptCount val="1"/>
                <c:pt idx="0">
                  <c:v>0.91300000000000003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684-4CA5-99F0-4A1D87D19094}"/>
            </c:ext>
          </c:extLst>
        </c:ser>
        <c:ser>
          <c:idx val="4"/>
          <c:order val="4"/>
          <c:tx>
            <c:strRef>
              <c:f>Foglio1!$A$6</c:f>
              <c:strCache>
                <c:ptCount val="1"/>
                <c:pt idx="0">
                  <c:v>Impianto HI FI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Foglio1!$B$1</c:f>
              <c:strCache>
                <c:ptCount val="1"/>
                <c:pt idx="0">
                  <c:v>Totale</c:v>
                </c:pt>
              </c:strCache>
            </c:strRef>
          </c:cat>
          <c:val>
            <c:numRef>
              <c:f>Foglio1!$B$6</c:f>
              <c:numCache>
                <c:formatCode>#.0%</c:formatCode>
                <c:ptCount val="1"/>
                <c:pt idx="0">
                  <c:v>9.2999999999999999E-2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84-4CA5-99F0-4A1D87D190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176624847"/>
        <c:axId val="1180995903"/>
      </c:barChart>
      <c:catAx>
        <c:axId val="117662484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80995903"/>
        <c:crosses val="autoZero"/>
        <c:auto val="1"/>
        <c:lblAlgn val="ctr"/>
        <c:lblOffset val="100"/>
        <c:noMultiLvlLbl val="0"/>
      </c:catAx>
      <c:valAx>
        <c:axId val="1180995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766248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 sz="800"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Nessun titolo/Elementare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2.7E-2</c:v>
                </c:pt>
                <c:pt idx="1">
                  <c:v>1.2999999999999999E-2</c:v>
                </c:pt>
                <c:pt idx="2">
                  <c:v>4.1000000000000002E-2</c:v>
                </c:pt>
                <c:pt idx="3">
                  <c:v>2.1999999999999999E-2</c:v>
                </c:pt>
                <c:pt idx="4">
                  <c:v>0</c:v>
                </c:pt>
                <c:pt idx="5">
                  <c:v>7.0999999999999994E-2</c:v>
                </c:pt>
                <c:pt idx="6">
                  <c:v>1.0999999999999999E-2</c:v>
                </c:pt>
                <c:pt idx="7">
                  <c:v>0.152</c:v>
                </c:pt>
                <c:pt idx="8">
                  <c:v>1.2E-2</c:v>
                </c:pt>
                <c:pt idx="9">
                  <c:v>0</c:v>
                </c:pt>
                <c:pt idx="10">
                  <c:v>0</c:v>
                </c:pt>
                <c:pt idx="11">
                  <c:v>2.1999999999999999E-2</c:v>
                </c:pt>
                <c:pt idx="12">
                  <c:v>0.04</c:v>
                </c:pt>
                <c:pt idx="13">
                  <c:v>1.9E-2</c:v>
                </c:pt>
                <c:pt idx="14">
                  <c:v>2.7E-2</c:v>
                </c:pt>
                <c:pt idx="15">
                  <c:v>2.7E-2</c:v>
                </c:pt>
                <c:pt idx="16">
                  <c:v>0.04</c:v>
                </c:pt>
                <c:pt idx="17">
                  <c:v>2.9000000000000001E-2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F0-4DA2-AC79-5AC322988799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Media inferiore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0.2</c:v>
                </c:pt>
                <c:pt idx="1">
                  <c:v>0.20799999999999999</c:v>
                </c:pt>
                <c:pt idx="2">
                  <c:v>0.192</c:v>
                </c:pt>
                <c:pt idx="3">
                  <c:v>0.28000000000000003</c:v>
                </c:pt>
                <c:pt idx="4">
                  <c:v>0.18</c:v>
                </c:pt>
                <c:pt idx="5">
                  <c:v>0.24299999999999999</c:v>
                </c:pt>
                <c:pt idx="6">
                  <c:v>9.1999999999999998E-2</c:v>
                </c:pt>
                <c:pt idx="7">
                  <c:v>0.78300000000000003</c:v>
                </c:pt>
                <c:pt idx="8">
                  <c:v>0.16300000000000001</c:v>
                </c:pt>
                <c:pt idx="9">
                  <c:v>3.4000000000000002E-2</c:v>
                </c:pt>
                <c:pt idx="10">
                  <c:v>0.115</c:v>
                </c:pt>
                <c:pt idx="11">
                  <c:v>8.5999999999999993E-2</c:v>
                </c:pt>
                <c:pt idx="12">
                  <c:v>0.23200000000000001</c:v>
                </c:pt>
                <c:pt idx="13">
                  <c:v>0.26900000000000002</c:v>
                </c:pt>
                <c:pt idx="14">
                  <c:v>0.20300000000000001</c:v>
                </c:pt>
                <c:pt idx="15">
                  <c:v>0.161</c:v>
                </c:pt>
                <c:pt idx="16">
                  <c:v>0.16400000000000001</c:v>
                </c:pt>
                <c:pt idx="17">
                  <c:v>0.21199999999999999</c:v>
                </c:pt>
                <c:pt idx="18">
                  <c:v>0.17899999999999999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F0-4DA2-AC79-5AC322988799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Media superiore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0.57999999999999996</c:v>
                </c:pt>
                <c:pt idx="1">
                  <c:v>0.59099999999999997</c:v>
                </c:pt>
                <c:pt idx="2">
                  <c:v>0.56799999999999995</c:v>
                </c:pt>
                <c:pt idx="3">
                  <c:v>0.47299999999999998</c:v>
                </c:pt>
                <c:pt idx="4">
                  <c:v>0.52</c:v>
                </c:pt>
                <c:pt idx="5">
                  <c:v>0.51400000000000001</c:v>
                </c:pt>
                <c:pt idx="6">
                  <c:v>0.78200000000000003</c:v>
                </c:pt>
                <c:pt idx="7">
                  <c:v>6.5000000000000002E-2</c:v>
                </c:pt>
                <c:pt idx="8">
                  <c:v>0.76700000000000002</c:v>
                </c:pt>
                <c:pt idx="9">
                  <c:v>0.63800000000000001</c:v>
                </c:pt>
                <c:pt idx="10">
                  <c:v>0.59599999999999997</c:v>
                </c:pt>
                <c:pt idx="11">
                  <c:v>0.58099999999999996</c:v>
                </c:pt>
                <c:pt idx="12">
                  <c:v>0.60599999999999998</c:v>
                </c:pt>
                <c:pt idx="13">
                  <c:v>0.55600000000000005</c:v>
                </c:pt>
                <c:pt idx="14">
                  <c:v>0.58099999999999996</c:v>
                </c:pt>
                <c:pt idx="15">
                  <c:v>0.64300000000000002</c:v>
                </c:pt>
                <c:pt idx="16">
                  <c:v>0.60699999999999998</c:v>
                </c:pt>
                <c:pt idx="17">
                  <c:v>0.56899999999999995</c:v>
                </c:pt>
                <c:pt idx="18">
                  <c:v>0.53600000000000003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F0-4DA2-AC79-5AC322988799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Laurea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0.193</c:v>
                </c:pt>
                <c:pt idx="1">
                  <c:v>0.188</c:v>
                </c:pt>
                <c:pt idx="2">
                  <c:v>0.19900000000000001</c:v>
                </c:pt>
                <c:pt idx="3">
                  <c:v>0.22600000000000001</c:v>
                </c:pt>
                <c:pt idx="4">
                  <c:v>0.3</c:v>
                </c:pt>
                <c:pt idx="5">
                  <c:v>0.17100000000000001</c:v>
                </c:pt>
                <c:pt idx="6">
                  <c:v>0.115</c:v>
                </c:pt>
                <c:pt idx="7">
                  <c:v>0</c:v>
                </c:pt>
                <c:pt idx="8">
                  <c:v>5.8000000000000003E-2</c:v>
                </c:pt>
                <c:pt idx="9">
                  <c:v>0.32800000000000001</c:v>
                </c:pt>
                <c:pt idx="10">
                  <c:v>0.28799999999999998</c:v>
                </c:pt>
                <c:pt idx="11">
                  <c:v>0.312</c:v>
                </c:pt>
                <c:pt idx="12">
                  <c:v>0.121</c:v>
                </c:pt>
                <c:pt idx="13">
                  <c:v>0.157</c:v>
                </c:pt>
                <c:pt idx="14">
                  <c:v>0.189</c:v>
                </c:pt>
                <c:pt idx="15">
                  <c:v>0.17</c:v>
                </c:pt>
                <c:pt idx="16">
                  <c:v>0.189</c:v>
                </c:pt>
                <c:pt idx="17">
                  <c:v>0.19</c:v>
                </c:pt>
                <c:pt idx="18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0F0-4DA2-AC79-5AC3229887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6865631"/>
        <c:axId val="1285363535"/>
      </c:barChart>
      <c:catAx>
        <c:axId val="9868656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5363535"/>
        <c:crosses val="autoZero"/>
        <c:auto val="1"/>
        <c:lblAlgn val="ctr"/>
        <c:lblOffset val="100"/>
        <c:noMultiLvlLbl val="0"/>
      </c:catAx>
      <c:valAx>
        <c:axId val="1285363535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868656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Lavoratore a tempo pieno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0.43</c:v>
                </c:pt>
                <c:pt idx="1">
                  <c:v>0.48099999999999998</c:v>
                </c:pt>
                <c:pt idx="2">
                  <c:v>0.377</c:v>
                </c:pt>
                <c:pt idx="3">
                  <c:v>0.53800000000000003</c:v>
                </c:pt>
                <c:pt idx="4">
                  <c:v>0.57999999999999996</c:v>
                </c:pt>
                <c:pt idx="5">
                  <c:v>0.47099999999999997</c:v>
                </c:pt>
                <c:pt idx="6">
                  <c:v>0.19500000000000001</c:v>
                </c:pt>
                <c:pt idx="7">
                  <c:v>0</c:v>
                </c:pt>
                <c:pt idx="8">
                  <c:v>0.26700000000000002</c:v>
                </c:pt>
                <c:pt idx="9">
                  <c:v>0.56899999999999995</c:v>
                </c:pt>
                <c:pt idx="10">
                  <c:v>0.76900000000000002</c:v>
                </c:pt>
                <c:pt idx="11">
                  <c:v>0.60199999999999998</c:v>
                </c:pt>
                <c:pt idx="12">
                  <c:v>0.374</c:v>
                </c:pt>
                <c:pt idx="13">
                  <c:v>0.33300000000000002</c:v>
                </c:pt>
                <c:pt idx="14">
                  <c:v>0.42599999999999999</c:v>
                </c:pt>
                <c:pt idx="15">
                  <c:v>0.47299999999999998</c:v>
                </c:pt>
                <c:pt idx="16">
                  <c:v>0.45800000000000002</c:v>
                </c:pt>
                <c:pt idx="17">
                  <c:v>0.43099999999999999</c:v>
                </c:pt>
                <c:pt idx="18">
                  <c:v>0.39300000000000002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23-4B12-B77A-333481BA6B3A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Lavoratore part-time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0.13</c:v>
                </c:pt>
                <c:pt idx="1">
                  <c:v>8.4000000000000005E-2</c:v>
                </c:pt>
                <c:pt idx="2">
                  <c:v>0.17799999999999999</c:v>
                </c:pt>
                <c:pt idx="3">
                  <c:v>7.4999999999999997E-2</c:v>
                </c:pt>
                <c:pt idx="4">
                  <c:v>0</c:v>
                </c:pt>
                <c:pt idx="5">
                  <c:v>0.114</c:v>
                </c:pt>
                <c:pt idx="6">
                  <c:v>0.27600000000000002</c:v>
                </c:pt>
                <c:pt idx="7">
                  <c:v>0</c:v>
                </c:pt>
                <c:pt idx="8">
                  <c:v>9.2999999999999999E-2</c:v>
                </c:pt>
                <c:pt idx="9">
                  <c:v>0.19800000000000001</c:v>
                </c:pt>
                <c:pt idx="10">
                  <c:v>0.154</c:v>
                </c:pt>
                <c:pt idx="11">
                  <c:v>6.5000000000000002E-2</c:v>
                </c:pt>
                <c:pt idx="12">
                  <c:v>0.14099999999999999</c:v>
                </c:pt>
                <c:pt idx="13">
                  <c:v>0.17599999999999999</c:v>
                </c:pt>
                <c:pt idx="14">
                  <c:v>0.13200000000000001</c:v>
                </c:pt>
                <c:pt idx="15">
                  <c:v>0.107</c:v>
                </c:pt>
                <c:pt idx="16">
                  <c:v>0.11899999999999999</c:v>
                </c:pt>
                <c:pt idx="17">
                  <c:v>0.13100000000000001</c:v>
                </c:pt>
                <c:pt idx="18">
                  <c:v>0.17899999999999999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23-4B12-B77A-333481BA6B3A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Studente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0.373</c:v>
                </c:pt>
                <c:pt idx="1">
                  <c:v>0.37</c:v>
                </c:pt>
                <c:pt idx="2">
                  <c:v>0.377</c:v>
                </c:pt>
                <c:pt idx="3">
                  <c:v>0.34399999999999997</c:v>
                </c:pt>
                <c:pt idx="4">
                  <c:v>0.4</c:v>
                </c:pt>
                <c:pt idx="5">
                  <c:v>0.34300000000000003</c:v>
                </c:pt>
                <c:pt idx="6">
                  <c:v>0.41399999999999998</c:v>
                </c:pt>
                <c:pt idx="7">
                  <c:v>1</c:v>
                </c:pt>
                <c:pt idx="8">
                  <c:v>0.54700000000000004</c:v>
                </c:pt>
                <c:pt idx="9">
                  <c:v>0.16400000000000001</c:v>
                </c:pt>
                <c:pt idx="10">
                  <c:v>0</c:v>
                </c:pt>
                <c:pt idx="11">
                  <c:v>0.28999999999999998</c:v>
                </c:pt>
                <c:pt idx="12">
                  <c:v>0.434</c:v>
                </c:pt>
                <c:pt idx="13">
                  <c:v>0.38900000000000001</c:v>
                </c:pt>
                <c:pt idx="14">
                  <c:v>0.375</c:v>
                </c:pt>
                <c:pt idx="15">
                  <c:v>0.33900000000000002</c:v>
                </c:pt>
                <c:pt idx="16">
                  <c:v>0.38300000000000001</c:v>
                </c:pt>
                <c:pt idx="17">
                  <c:v>0.376</c:v>
                </c:pt>
                <c:pt idx="18">
                  <c:v>0.35699999999999998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23-4B12-B77A-333481BA6B3A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In cerca di occupazione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5.7000000000000002E-2</c:v>
                </c:pt>
                <c:pt idx="1">
                  <c:v>6.5000000000000002E-2</c:v>
                </c:pt>
                <c:pt idx="2">
                  <c:v>4.8000000000000001E-2</c:v>
                </c:pt>
                <c:pt idx="3">
                  <c:v>4.2999999999999997E-2</c:v>
                </c:pt>
                <c:pt idx="4">
                  <c:v>0.02</c:v>
                </c:pt>
                <c:pt idx="5">
                  <c:v>5.7000000000000002E-2</c:v>
                </c:pt>
                <c:pt idx="6">
                  <c:v>9.1999999999999998E-2</c:v>
                </c:pt>
                <c:pt idx="7">
                  <c:v>0</c:v>
                </c:pt>
                <c:pt idx="8">
                  <c:v>9.2999999999999999E-2</c:v>
                </c:pt>
                <c:pt idx="9">
                  <c:v>6.9000000000000006E-2</c:v>
                </c:pt>
                <c:pt idx="10">
                  <c:v>1.9E-2</c:v>
                </c:pt>
                <c:pt idx="11">
                  <c:v>4.2999999999999997E-2</c:v>
                </c:pt>
                <c:pt idx="12">
                  <c:v>0.04</c:v>
                </c:pt>
                <c:pt idx="13">
                  <c:v>8.3000000000000004E-2</c:v>
                </c:pt>
                <c:pt idx="14">
                  <c:v>5.7000000000000002E-2</c:v>
                </c:pt>
                <c:pt idx="15">
                  <c:v>6.3E-2</c:v>
                </c:pt>
                <c:pt idx="16">
                  <c:v>3.5000000000000003E-2</c:v>
                </c:pt>
                <c:pt idx="17">
                  <c:v>5.0999999999999997E-2</c:v>
                </c:pt>
                <c:pt idx="18">
                  <c:v>7.0999999999999994E-2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023-4B12-B77A-333481BA6B3A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Casalinga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0.01</c:v>
                </c:pt>
                <c:pt idx="1">
                  <c:v>0</c:v>
                </c:pt>
                <c:pt idx="2">
                  <c:v>2.1000000000000001E-2</c:v>
                </c:pt>
                <c:pt idx="3">
                  <c:v>0</c:v>
                </c:pt>
                <c:pt idx="4">
                  <c:v>0</c:v>
                </c:pt>
                <c:pt idx="5">
                  <c:v>1.4E-2</c:v>
                </c:pt>
                <c:pt idx="6">
                  <c:v>2.3E-2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5.8000000000000003E-2</c:v>
                </c:pt>
                <c:pt idx="11">
                  <c:v>0</c:v>
                </c:pt>
                <c:pt idx="12">
                  <c:v>0.01</c:v>
                </c:pt>
                <c:pt idx="13">
                  <c:v>1.9E-2</c:v>
                </c:pt>
                <c:pt idx="14">
                  <c:v>0.01</c:v>
                </c:pt>
                <c:pt idx="15">
                  <c:v>1.7999999999999999E-2</c:v>
                </c:pt>
                <c:pt idx="16">
                  <c:v>5.0000000000000001E-3</c:v>
                </c:pt>
                <c:pt idx="17">
                  <c:v>1.0999999999999999E-2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23-4B12-B77A-333481BA6B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6893967"/>
        <c:axId val="1285936767"/>
      </c:barChart>
      <c:catAx>
        <c:axId val="9868939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5936767"/>
        <c:crosses val="autoZero"/>
        <c:auto val="1"/>
        <c:lblAlgn val="ctr"/>
        <c:lblOffset val="100"/>
        <c:noMultiLvlLbl val="0"/>
      </c:catAx>
      <c:valAx>
        <c:axId val="1285936767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868939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TOTALE - Genere - Area geografica - Classi di età - Esposizione ai mezzi - POSSESSO BENI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Sposato/a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Foglio1!$B$2:$B$20</c:f>
              <c:numCache>
                <c:formatCode>#.0%</c:formatCode>
                <c:ptCount val="19"/>
                <c:pt idx="0">
                  <c:v>0.14000000000000001</c:v>
                </c:pt>
                <c:pt idx="1">
                  <c:v>0.11700000000000001</c:v>
                </c:pt>
                <c:pt idx="2">
                  <c:v>0.16400000000000001</c:v>
                </c:pt>
                <c:pt idx="3">
                  <c:v>0.11799999999999999</c:v>
                </c:pt>
                <c:pt idx="4">
                  <c:v>0.22</c:v>
                </c:pt>
                <c:pt idx="5">
                  <c:v>0.14299999999999999</c:v>
                </c:pt>
                <c:pt idx="6">
                  <c:v>0.115</c:v>
                </c:pt>
                <c:pt idx="7">
                  <c:v>0</c:v>
                </c:pt>
                <c:pt idx="8">
                  <c:v>0</c:v>
                </c:pt>
                <c:pt idx="9">
                  <c:v>0.121</c:v>
                </c:pt>
                <c:pt idx="10">
                  <c:v>0.53800000000000003</c:v>
                </c:pt>
                <c:pt idx="11">
                  <c:v>0.161</c:v>
                </c:pt>
                <c:pt idx="12">
                  <c:v>0.14099999999999999</c:v>
                </c:pt>
                <c:pt idx="13">
                  <c:v>0.12</c:v>
                </c:pt>
                <c:pt idx="14">
                  <c:v>0.13900000000000001</c:v>
                </c:pt>
                <c:pt idx="15">
                  <c:v>0.161</c:v>
                </c:pt>
                <c:pt idx="16">
                  <c:v>0.14399999999999999</c:v>
                </c:pt>
                <c:pt idx="17">
                  <c:v>0.13500000000000001</c:v>
                </c:pt>
                <c:pt idx="18">
                  <c:v>0.28599999999999998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7F-4081-AD22-394369F85E46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Convivente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Foglio1!$C$2:$C$20</c:f>
              <c:numCache>
                <c:formatCode>#.0%</c:formatCode>
                <c:ptCount val="19"/>
                <c:pt idx="0">
                  <c:v>0.1</c:v>
                </c:pt>
                <c:pt idx="1">
                  <c:v>0.104</c:v>
                </c:pt>
                <c:pt idx="2">
                  <c:v>9.6000000000000002E-2</c:v>
                </c:pt>
                <c:pt idx="3">
                  <c:v>0.14000000000000001</c:v>
                </c:pt>
                <c:pt idx="4">
                  <c:v>0.1</c:v>
                </c:pt>
                <c:pt idx="5">
                  <c:v>0.1</c:v>
                </c:pt>
                <c:pt idx="6">
                  <c:v>5.7000000000000002E-2</c:v>
                </c:pt>
                <c:pt idx="7">
                  <c:v>0</c:v>
                </c:pt>
                <c:pt idx="8">
                  <c:v>3.5000000000000003E-2</c:v>
                </c:pt>
                <c:pt idx="9">
                  <c:v>0.155</c:v>
                </c:pt>
                <c:pt idx="10">
                  <c:v>0.17299999999999999</c:v>
                </c:pt>
                <c:pt idx="11">
                  <c:v>0.108</c:v>
                </c:pt>
                <c:pt idx="12">
                  <c:v>8.1000000000000003E-2</c:v>
                </c:pt>
                <c:pt idx="13">
                  <c:v>0.111</c:v>
                </c:pt>
                <c:pt idx="14">
                  <c:v>0.10100000000000001</c:v>
                </c:pt>
                <c:pt idx="15">
                  <c:v>8.8999999999999996E-2</c:v>
                </c:pt>
                <c:pt idx="16">
                  <c:v>0.1</c:v>
                </c:pt>
                <c:pt idx="17">
                  <c:v>9.0999999999999998E-2</c:v>
                </c:pt>
                <c:pt idx="18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7F-4081-AD22-394369F85E46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Divorziato/a o separato/a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Foglio1!$D$2:$D$20</c:f>
              <c:numCache>
                <c:formatCode>#.0%</c:formatCode>
                <c:ptCount val="19"/>
                <c:pt idx="0">
                  <c:v>7.0000000000000001E-3</c:v>
                </c:pt>
                <c:pt idx="1">
                  <c:v>1.2999999999999999E-2</c:v>
                </c:pt>
                <c:pt idx="2">
                  <c:v>0</c:v>
                </c:pt>
                <c:pt idx="3">
                  <c:v>2.1999999999999999E-2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3.7999999999999999E-2</c:v>
                </c:pt>
                <c:pt idx="11">
                  <c:v>1.0999999999999999E-2</c:v>
                </c:pt>
                <c:pt idx="12">
                  <c:v>0</c:v>
                </c:pt>
                <c:pt idx="13">
                  <c:v>8.9999999999999993E-3</c:v>
                </c:pt>
                <c:pt idx="14">
                  <c:v>7.0000000000000001E-3</c:v>
                </c:pt>
                <c:pt idx="15">
                  <c:v>0</c:v>
                </c:pt>
                <c:pt idx="16">
                  <c:v>0</c:v>
                </c:pt>
                <c:pt idx="17">
                  <c:v>7.0000000000000001E-3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7F-4081-AD22-394369F85E46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Single e vivo nella famiglia d'origine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Foglio1!$E$2:$E$20</c:f>
              <c:numCache>
                <c:formatCode>#.0%</c:formatCode>
                <c:ptCount val="19"/>
                <c:pt idx="0">
                  <c:v>0.68700000000000006</c:v>
                </c:pt>
                <c:pt idx="1">
                  <c:v>0.70799999999999996</c:v>
                </c:pt>
                <c:pt idx="2">
                  <c:v>0.66400000000000003</c:v>
                </c:pt>
                <c:pt idx="3">
                  <c:v>0.624</c:v>
                </c:pt>
                <c:pt idx="4">
                  <c:v>0.5</c:v>
                </c:pt>
                <c:pt idx="5">
                  <c:v>0.74299999999999999</c:v>
                </c:pt>
                <c:pt idx="6">
                  <c:v>0.81599999999999995</c:v>
                </c:pt>
                <c:pt idx="7">
                  <c:v>1</c:v>
                </c:pt>
                <c:pt idx="8">
                  <c:v>0.90700000000000003</c:v>
                </c:pt>
                <c:pt idx="9">
                  <c:v>0.63800000000000001</c:v>
                </c:pt>
                <c:pt idx="10">
                  <c:v>0.154</c:v>
                </c:pt>
                <c:pt idx="11">
                  <c:v>0.58099999999999996</c:v>
                </c:pt>
                <c:pt idx="12">
                  <c:v>0.75800000000000001</c:v>
                </c:pt>
                <c:pt idx="13">
                  <c:v>0.71299999999999997</c:v>
                </c:pt>
                <c:pt idx="14">
                  <c:v>0.68600000000000005</c:v>
                </c:pt>
                <c:pt idx="15">
                  <c:v>0.71399999999999997</c:v>
                </c:pt>
                <c:pt idx="16">
                  <c:v>0.68700000000000006</c:v>
                </c:pt>
                <c:pt idx="17">
                  <c:v>0.70099999999999996</c:v>
                </c:pt>
                <c:pt idx="18">
                  <c:v>0.57099999999999995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7F-4081-AD22-394369F85E46}"/>
            </c:ext>
          </c:extLst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Single e vivo da solo/a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5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5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Foglio1!$F$2:$F$20</c:f>
              <c:numCache>
                <c:formatCode>#.0%</c:formatCode>
                <c:ptCount val="19"/>
                <c:pt idx="0">
                  <c:v>4.2999999999999997E-2</c:v>
                </c:pt>
                <c:pt idx="1">
                  <c:v>3.9E-2</c:v>
                </c:pt>
                <c:pt idx="2">
                  <c:v>4.8000000000000001E-2</c:v>
                </c:pt>
                <c:pt idx="3">
                  <c:v>7.4999999999999997E-2</c:v>
                </c:pt>
                <c:pt idx="4">
                  <c:v>0.1</c:v>
                </c:pt>
                <c:pt idx="5">
                  <c:v>1.4E-2</c:v>
                </c:pt>
                <c:pt idx="6">
                  <c:v>0</c:v>
                </c:pt>
                <c:pt idx="7">
                  <c:v>0</c:v>
                </c:pt>
                <c:pt idx="8">
                  <c:v>2.3E-2</c:v>
                </c:pt>
                <c:pt idx="9">
                  <c:v>0.06</c:v>
                </c:pt>
                <c:pt idx="10">
                  <c:v>7.6999999999999999E-2</c:v>
                </c:pt>
                <c:pt idx="11">
                  <c:v>0.108</c:v>
                </c:pt>
                <c:pt idx="12">
                  <c:v>0.01</c:v>
                </c:pt>
                <c:pt idx="13">
                  <c:v>1.9E-2</c:v>
                </c:pt>
                <c:pt idx="14">
                  <c:v>4.3999999999999997E-2</c:v>
                </c:pt>
                <c:pt idx="15">
                  <c:v>1.7999999999999999E-2</c:v>
                </c:pt>
                <c:pt idx="16">
                  <c:v>0.06</c:v>
                </c:pt>
                <c:pt idx="17">
                  <c:v>0.04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77F-4081-AD22-394369F85E46}"/>
            </c:ext>
          </c:extLst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Single e vivo con amici/e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Foglio1!$G$2:$G$20</c:f>
              <c:numCache>
                <c:formatCode>#.0%</c:formatCode>
                <c:ptCount val="19"/>
                <c:pt idx="0">
                  <c:v>2.3E-2</c:v>
                </c:pt>
                <c:pt idx="1">
                  <c:v>1.9E-2</c:v>
                </c:pt>
                <c:pt idx="2">
                  <c:v>2.7E-2</c:v>
                </c:pt>
                <c:pt idx="3">
                  <c:v>2.1999999999999999E-2</c:v>
                </c:pt>
                <c:pt idx="4">
                  <c:v>0.08</c:v>
                </c:pt>
                <c:pt idx="5">
                  <c:v>0</c:v>
                </c:pt>
                <c:pt idx="6">
                  <c:v>1.0999999999999999E-2</c:v>
                </c:pt>
                <c:pt idx="7">
                  <c:v>0</c:v>
                </c:pt>
                <c:pt idx="8">
                  <c:v>3.5000000000000003E-2</c:v>
                </c:pt>
                <c:pt idx="9">
                  <c:v>2.5999999999999999E-2</c:v>
                </c:pt>
                <c:pt idx="10">
                  <c:v>1.9E-2</c:v>
                </c:pt>
                <c:pt idx="11">
                  <c:v>3.2000000000000001E-2</c:v>
                </c:pt>
                <c:pt idx="12">
                  <c:v>0.01</c:v>
                </c:pt>
                <c:pt idx="13">
                  <c:v>2.8000000000000001E-2</c:v>
                </c:pt>
                <c:pt idx="14">
                  <c:v>2.4E-2</c:v>
                </c:pt>
                <c:pt idx="15">
                  <c:v>1.7999999999999999E-2</c:v>
                </c:pt>
                <c:pt idx="16">
                  <c:v>0.01</c:v>
                </c:pt>
                <c:pt idx="17">
                  <c:v>2.5999999999999999E-2</c:v>
                </c:pt>
                <c:pt idx="18">
                  <c:v>3.5999999999999997E-2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77F-4081-AD22-394369F85E46}"/>
            </c:ext>
          </c:extLst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non risponde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80000"/>
                    <a:lumOff val="20000"/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80000"/>
                    <a:lumOff val="2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lumMod val="80000"/>
                  <a:lumOff val="2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Foglio1!$A$2:$A$20</c:f>
              <c:strCache>
                <c:ptCount val="19"/>
                <c:pt idx="0">
                  <c:v>Totale</c:v>
                </c:pt>
                <c:pt idx="1">
                  <c:v>Maschio</c:v>
                </c:pt>
                <c:pt idx="2">
                  <c:v>Femmina</c:v>
                </c:pt>
                <c:pt idx="3">
                  <c:v>Nord Ovest</c:v>
                </c:pt>
                <c:pt idx="4">
                  <c:v>Nord Est</c:v>
                </c:pt>
                <c:pt idx="5">
                  <c:v>Centro</c:v>
                </c:pt>
                <c:pt idx="6">
                  <c:v>Sud</c:v>
                </c:pt>
                <c:pt idx="7">
                  <c:v>14-17 anni</c:v>
                </c:pt>
                <c:pt idx="8">
                  <c:v>18-24 anni</c:v>
                </c:pt>
                <c:pt idx="9">
                  <c:v>25-30 anni</c:v>
                </c:pt>
                <c:pt idx="10">
                  <c:v>31-34 anni</c:v>
                </c:pt>
                <c:pt idx="11">
                  <c:v>alta</c:v>
                </c:pt>
                <c:pt idx="12">
                  <c:v>media</c:v>
                </c:pt>
                <c:pt idx="13">
                  <c:v>bassa</c:v>
                </c:pt>
                <c:pt idx="14">
                  <c:v>TV</c:v>
                </c:pt>
                <c:pt idx="15">
                  <c:v>Congelatore</c:v>
                </c:pt>
                <c:pt idx="16">
                  <c:v>Lavastoviglie</c:v>
                </c:pt>
                <c:pt idx="17">
                  <c:v>Lavatrice</c:v>
                </c:pt>
                <c:pt idx="18">
                  <c:v>Impianto HI FI</c:v>
                </c:pt>
              </c:strCache>
            </c:strRef>
          </c:cat>
          <c:val>
            <c:numRef>
              <c:f>Foglio1!$H$2:$H$20</c:f>
              <c:numCache>
                <c:formatCode>#.0%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77F-4081-AD22-394369F85E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5312111"/>
        <c:axId val="1285930943"/>
      </c:barChart>
      <c:catAx>
        <c:axId val="985312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5930943"/>
        <c:crosses val="autoZero"/>
        <c:auto val="1"/>
        <c:lblAlgn val="ctr"/>
        <c:lblOffset val="100"/>
        <c:noMultiLvlLbl val="0"/>
      </c:catAx>
      <c:valAx>
        <c:axId val="128593094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853121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  <a:prstDash val="solid"/>
    </a:ln>
    <a:effectLst/>
    <a:extLst>
      <a:ext uri="{909E8E84-426E-40DD-AFC4-6F175D3DCCD1}">
        <a14:hiddenFill xmlns:a14="http://schemas.microsoft.com/office/drawing/2010/main">
          <a:noFill/>
        </a14:hiddenFill>
      </a:ext>
    </a:ex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5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6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8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4FB653-27FE-40E0-888C-E8FC2C382B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4054821-8B72-417D-8E44-AFBF3369DD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B0814C-8C1F-4515-AFBA-6470EA6EF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C5EE55-FCBC-46C8-8E17-ECF2C1736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453108-7FAD-4835-A51F-6E83EEB13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9719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BB8C12-0686-44DF-8224-F68FEC344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4C852A9-BEF6-47B4-9B19-73357979D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0374339-5AAC-4039-9B85-5694F699F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56D7EF-DD3A-4388-BB7D-2A71FDFE1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654119-E324-4860-AA0A-6C1693519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4599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3320022-10BB-45EA-B335-98E39FDE62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8D95A2D-52EC-42BF-8677-AB122EDEB7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B45BE8-00D2-4EA3-802B-CF56A9423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62A164-F63E-4FEB-AA58-F477A65DC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33EE62-7A26-4DCB-8646-A35BF4DA8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4163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209F7-4487-418F-8238-372D10E1E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80B321-C890-4D10-99E9-540EC16F5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3D1B7E1-16C6-400D-9D63-83C504D24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0D3E13F-C4AE-4D72-949D-97D1EF47F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59B8C8-4E3E-4460-BD58-366369654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163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D7149F-E21E-4957-A5C7-B373FC449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B33331-4114-4E94-9A7E-E4C9F024A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A0B39B-4844-4AAA-ADB1-B13E68784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6CA88B-7E35-4BB8-A023-E3C00698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6E03BF-652A-4C7F-B98F-E9D69665C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88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611CA8-3FAE-4CBF-ADFE-DE41EB41B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379CA4-7846-47C7-AA9E-37C3D1D79D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5C7A9F6-FD86-41D7-8E35-C1ED5E3CA4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B6454C5-2ECE-4A2F-A9F3-DAC8CE296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F856390-1CBF-46FA-9752-947F3512F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0084297-0E54-43F0-99C5-7E175FDC6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602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698B9D-906E-4CBB-B5CD-301D4D20F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507EE21-0AA3-4F3D-BD1F-33839700B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7F9AE02-0361-4744-ADC8-531074908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853A9FA-F5F9-4ECD-A28C-5647D1F87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951E0A7-A263-4659-8195-4B0470C24D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BE7D7B6-DC13-45A2-967D-D1E3BBD39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CDF0445-4332-434D-B257-282F14AAA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C700919-F845-4759-94BE-DD7C0F7E6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572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DEEC2C-0BFF-4757-BB91-637DBACDC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C58364C-003B-4FED-8D5E-90193CCE3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73A17C2-4B8B-4EDD-93A9-A95C6F3D3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B7E44A-3730-4023-9508-1C4FA6C16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990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9D0D0D7-A72C-4E82-A1D2-85D3AEC1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C33C251-F7BB-469F-B703-D8449E374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A0DA34-01AF-4511-BC6C-FCE5ACCDD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004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BBB985-452C-4FA3-84AD-E8EEC54D2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139114-4FDE-400D-884E-9B0B42FB4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07A5E55-5E05-4B13-A16F-F40F0A0F9F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0AA7E56-E468-4B8F-8771-6D427B001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4DFCEA3-C506-4455-AC5F-385DA0902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9796DB0-F93B-45AF-B0ED-84840CACD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9933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110884-14F1-4991-8BA3-7387C9E0C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D3E4691-0BE8-4E30-AAE5-4CA6C60EBB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1628E12-9507-4D45-A4C8-DFD5496F0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A6C2AA8-F3C2-492C-AF44-AAC636914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D210-6A81-45EC-A03A-E177B929F7A3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369925-9FC5-4811-B90D-35D2F6B4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C51E431-6728-451B-AA8A-BE47683AA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192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74BAB91-5145-4918-AB15-92F18ACA8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707" y="365125"/>
            <a:ext cx="11345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57DF2A2-8B48-4897-9E42-7DCBA8C66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707" y="1825625"/>
            <a:ext cx="11345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889C2C-A645-4157-83D2-5B76C07D30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2706" y="6433457"/>
            <a:ext cx="2683327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8E7D8-FE22-4FAF-BF9D-3F1284F4ED1C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1F67B3-F2E9-488B-8D87-923BEFFF1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2864" y="6433457"/>
            <a:ext cx="5527222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94C145-48D6-4B54-99F2-3912133E3C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5143" y="6433457"/>
            <a:ext cx="2743200" cy="288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64209-F6DF-4466-96B6-DF38CC0225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459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949A84B2-C9E3-4F88-859A-77D4AF11B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233" y="4064000"/>
            <a:ext cx="4715533" cy="114316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917A8F9-AAD9-4AEE-BBF8-F72C69556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1000"/>
            <a:ext cx="9144000" cy="2387600"/>
          </a:xfrm>
        </p:spPr>
        <p:txBody>
          <a:bodyPr>
            <a:normAutofit/>
          </a:bodyPr>
          <a:lstStyle/>
          <a:p>
            <a:r>
              <a:rPr lang="it-IT" sz="4200" b="1">
                <a:latin typeface="Calibri" panose="020F0502020204030204" pitchFamily="34" charset="0"/>
              </a:rPr>
              <a:t>pTabs2 Charts Demo (2)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1778652-2B92-4775-89D6-83B0D77176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94000"/>
            <a:ext cx="9144000" cy="1655762"/>
          </a:xfrm>
        </p:spPr>
        <p:txBody>
          <a:bodyPr/>
          <a:lstStyle/>
          <a:p>
            <a:r>
              <a:rPr lang="it-IT">
                <a:latin typeface="Calibri" panose="020F0502020204030204" pitchFamily="34" charset="0"/>
              </a:rPr>
              <a:t>Version: 2.4.3 (89)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76FC68-0326-41A8-B5F4-BA93A0DBE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DA31-C0F2-43F3-A3D8-4FDC93CE92FA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C382E63-FBF3-4EF8-93BF-B3B392406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0987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C8DCBA-AE60-4769-8566-C97491B79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Rispetto a un anno fa diresti che è cambiato qualcosa nella frequenza con cui vai al cinema?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8D63228D-FB9C-4242-A9C8-52938DB95D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F8B4F8-841F-4383-9FDE-F51DFE04A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C4F-35D1-4554-A8AE-1701468F7CF2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5695386-9C2A-4AE4-9281-CDDB88A22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10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366DC3F9-868A-4CF9-AA5D-8CAA54D9F2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920731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6017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393C5C-C826-4DED-8E7A-0B14884A9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Quanto ti piace?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0057B432-A35B-4684-B918-37EE9E62E8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027FC7F-2594-487C-9C55-2996598BF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C69D-EC6F-4F74-973F-632A5C591A9F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2F4A692-D5D6-40B7-BC42-C015C69A5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11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873C21AA-7884-45EC-AD4C-F9AB970D69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5293413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1645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D82151-6375-4116-8B15-36E0667C3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Quanto sono importanti per Lei questi aspetti?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37CC1AA3-7D18-4831-8933-7BE196551B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FDC4DCE-2164-4C5A-9125-9005CACB9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6A6B-E01C-4777-B7B9-0E6F8E071FC1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681455-C49E-444D-9E68-ADF31B603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12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DC341007-D79A-426C-BF74-1B17F6F500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2119628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0049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862757-1504-430F-8CE5-C8713A5DF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Quali delle seguenti motivazioni ritiene rilevanti?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CCD2A50A-E47C-49F6-8390-FA1E98FD17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57BFEA6-D7D3-495D-9E8B-749E38BA7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9A5A-1E48-48D2-9F58-C8139F623111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AFE4588-7397-4F5C-BCBF-FB5739A70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13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D39E579E-0965-4F0C-9D17-585B1A0106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1477979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8250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90C690-389B-4ED4-9B42-04955CF21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Come valuta i seguenti aspetti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CAA82E91-2476-4D1F-A057-D7D1227A96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A8445D2-22B7-470E-86D9-46A33F0E5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530C-A7B1-4811-93CD-D769484D129F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73E71B8-76BA-4338-8C0C-10855F4AC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14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96D4E572-630E-4B7D-9FA0-60283FFA61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9677746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83915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844538-D16B-455E-B84D-7A6548ED5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In una normale giornata infrasettimanale mediamente quanto tempo al giorno guardi la televisione?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01D9A0F9-A190-455B-B7A1-DD80F15D6B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3CC456-228B-4957-82DB-B2B06531C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427C-686A-4010-9C43-C0A41C07B8E7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6606516-41B1-4635-9BA2-813B69D8F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15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389F0EF7-2300-4120-9803-AE787E6381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4049560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4461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F34756-DF97-4E02-8AA5-6504CB1DA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In una normale giornata infrasettimanale mediamente quanto tempo al giorno ascolti la radio?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4CBA4E15-7D11-4F57-955C-935C64F75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4C13844-3AB6-43C1-99DA-7962FE5DF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9F560-443D-477C-ADD5-F7396AE1C100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B2F8428-23AA-46FB-B0F2-E7E58A20B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16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F63D1764-9482-4C44-B7FA-6E38AD8179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0989300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0967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8C32D9-EB1E-4416-9388-E808C658A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In una normale giornata nel fine settimana mediamente quanto tempo al giorno guardi la televisione?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EDD0C355-C10E-42EB-9048-19B4461D85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B8AB057-80DB-4076-AB46-F6EECE103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CF33-5A95-45A6-A052-9A09D0978F8C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1D7EDE9-1CC8-4FEA-B4A1-461FF74B1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17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A0A3E992-524E-4AAE-A6F5-337DBC6BDA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9450466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10758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950247-1001-4A4B-B078-318914A15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In una normale giornata nel fine settimana mediamente quanto tempo al giorno ascolti la radio?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C76525FD-AD22-47A5-A828-24497FD78A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A2DC92-14D2-4D90-BEC5-80F92AA4C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6AB5-B490-4CEC-9975-C4D17197116F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1266156-882C-423E-B7B8-A90F7C7DA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18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8932DCF1-1FF7-4058-B04E-7DAC825559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1516825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5887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CF44BB-423C-4E31-BE87-01DE6B098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Abitualmente con che frequenza leggi il quotidiano tradizionale?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C62F8DD8-994E-4EEF-AF15-C8E6ED9482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45874C-F428-40BF-A3D7-13931C0BC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AAB34-0C94-4339-9ECC-05830045B992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12809DA-8034-4380-AA23-53876CF05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19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FF0A22E-9BD8-4D9F-BA12-242F793B1F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0808086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2581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8BB289-AEB8-481F-AF16-29F0522332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600" b="1">
                <a:latin typeface="Calibri" panose="020F0502020204030204" pitchFamily="34" charset="0"/>
              </a:rPr>
              <a:t>Campione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B519D1-0F8A-48BE-8418-2F8E6FE39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2DA4-68AA-4FA7-B14A-57058A9D9C41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BB733C9-CF65-4B37-AA67-A8CD4DBFC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2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31F8C4A-9B49-4745-87E0-3C58EC6E8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8381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26AA47-CE68-40DC-A0D5-D78E476DC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Abitualmente con che frequenza leggi il quotidiano gratuito?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037E89E9-BDD0-46E7-ABEB-4B7FC36897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A6C920-8F57-42BF-B005-56C73FFED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608F-BB71-4E25-884B-45BB67A5DEAA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9E535CB-7D35-4977-8BD5-C84EFCDAF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20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A2B1A17-2448-482F-95B7-AE6F625C50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7048510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986645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434133-2B24-4FA2-BBA9-60AF17396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Abitualmente con che frequenza leggi la stampa periodica?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1E60CAEF-8554-4937-858C-AED9B5ADAF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66305C9-7A10-4484-9704-44B8EC13A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81E-D00F-4FC9-9E66-941E15AF5B29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E2BA800-B603-4884-B2C1-1DD75029C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21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AD813198-5E86-4480-82C5-FA5963337F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0256627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74516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7CC4FB-C2C1-418A-AE1E-C91CFD1AF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Abitualmente con che frequenza leggi la stampa periodica gratuita, informativa sulla vita cittadina, distribuita gratuitamente nei locali?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0F011862-0203-4B35-A5B9-92D0AB7545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186B66-545B-4B82-8616-61CF83CFB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897E-C960-4B9F-9178-E879E6F15846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C5F809E-67A8-40E2-9844-49317E4BA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22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729D033F-92C6-4E1D-A4B1-4F524F49A3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1729567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910709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4D3F7A-B767-45B8-8AE4-F1190AB8B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Normalmente con che frequenza ti colleghi a internet?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ABD77D52-FAD5-4C7D-BD4E-D5219E6103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D1B909-377C-438F-84BC-0F506EB1B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FCE1-F321-44DA-A897-826ACA1E791A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66284EF-F4BA-488A-B02D-770805A1B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23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498EAA7-0521-4861-A8F0-EDDD436D59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6504501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53248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63B9AE-6B4A-41AB-B8CC-A6A014CB3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Operatore telefonico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005C5055-161F-4546-AB89-F1A99C40BB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0B7A1E-2B4E-4899-BD2A-948BF19F2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3566-8E27-4A36-8D63-FCF866C963E3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679504C-7368-4E84-8D3A-C258E7B31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24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EC4C16B-E70B-4A18-B717-04B0B7081C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5067947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223770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3B82C0-A428-4540-A0F7-0175BD2D2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Immagine dei prodotti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7298A735-1149-4418-B80E-39CA2A072F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4D41BF5-66EA-4D84-9F73-5CDF850E5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467BB-AF84-412D-872C-EA022E1A773F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60AC07A-E7E0-4F8C-B176-9DD5B395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25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A075C61B-783B-49F4-9B22-3F78188788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8601257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474885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459097-B87B-4D8C-A806-6098A631A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Confronto gradimento variante prodotto X vs Y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31F82038-DAA3-45B8-9768-F1610873D6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5BF0D-51B2-4A7B-AA1D-98D1C191B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499F-CBD8-43C6-BE09-F1CF2C768245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49DC525-FFE7-4020-A9D2-52FD93884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26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C5FA27CA-6E7A-4B56-9E26-531A3B1BA3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6449814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93705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FA47D6-5505-4274-8197-B82F05C68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CAMPIONE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4EBE7316-4CA5-44B1-8558-5DABDF816A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79F59A-848B-4164-BB18-3FE43E027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BDB7-FB78-47BF-8E13-7A1A42AA4E44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FC7F589-700C-4565-BBCD-9D3D17B80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3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9FE41FCC-966D-461E-A9A0-B9D3709426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4213659"/>
              </p:ext>
            </p:extLst>
          </p:nvPr>
        </p:nvGraphicFramePr>
        <p:xfrm>
          <a:off x="508000" y="889000"/>
          <a:ext cx="37211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46950A76-CF59-43CB-B1EE-96C53DA181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6068390"/>
              </p:ext>
            </p:extLst>
          </p:nvPr>
        </p:nvGraphicFramePr>
        <p:xfrm>
          <a:off x="4229100" y="889000"/>
          <a:ext cx="37211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F7864057-0B74-4C2F-88C5-4F38FE3286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411876"/>
              </p:ext>
            </p:extLst>
          </p:nvPr>
        </p:nvGraphicFramePr>
        <p:xfrm>
          <a:off x="7950200" y="889000"/>
          <a:ext cx="37211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3602DC14-11D9-4293-B7D1-FF365D32AA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3086944"/>
              </p:ext>
            </p:extLst>
          </p:nvPr>
        </p:nvGraphicFramePr>
        <p:xfrm>
          <a:off x="508000" y="3556000"/>
          <a:ext cx="37211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014169CB-DD62-43D1-999C-86BA266BA6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0238814"/>
              </p:ext>
            </p:extLst>
          </p:nvPr>
        </p:nvGraphicFramePr>
        <p:xfrm>
          <a:off x="4229100" y="3556000"/>
          <a:ext cx="37211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8B250EF3-B11D-4097-906C-48734D9FDF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1707869"/>
              </p:ext>
            </p:extLst>
          </p:nvPr>
        </p:nvGraphicFramePr>
        <p:xfrm>
          <a:off x="7950200" y="3556000"/>
          <a:ext cx="37211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6178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8EE9E1-1FFC-4BF6-A423-D325A94C2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Titolo di studio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EE4134D2-F40D-4B90-AB30-DC2D178CD2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31A3A9-7AFA-4BF9-A082-646362649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F70D-1090-40EF-B1BB-4EB5DC679814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5C1033D-3FDA-4C89-99C4-86199FFAB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4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409A926E-3394-454F-A307-742C763249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2760493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0855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FC18C4-06E6-490D-9279-BC2D1CE6E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Condizione lavorativa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B95C2272-C376-4588-9BC3-BF950C7709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88789E-7910-419D-B36D-763941600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E4C1-A96C-4B5C-9324-1B4F12329510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CB79F77-A75E-4106-8412-54FD71F1E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5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6BEB1B1-63A2-46E1-9B84-374D433F56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9288955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65851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D2E884-E2B5-4673-9954-6ECDB2AB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Condizione famigliare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77A88560-590F-4907-A749-1F1BFDF2A8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5E39B5D-79B2-4665-8F91-B6F5B039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FDF-CC45-40D5-B2FD-7C4036CB9D45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AA1B713-EDA9-4C90-90A1-95306FD67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6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53BB408F-634F-4F34-8611-81E7F921B2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1681835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50886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75E900-098B-48B8-94ED-BFBC574E9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Esposizione ai mezzi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13118EEA-EDB7-4FC7-847A-1C877AA451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AD9A88-B062-40B0-AC93-A0FE6BB44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8E21A-9595-4CA0-8C2B-4829FA18A40C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E56F2CD-E3DD-4CD2-B2CC-15BE78A4D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7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A8F6AA8E-9D97-49DE-94B9-DD0AE6E05B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7653684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4299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E02A9F-254D-4A1A-BEB6-69D1D0631F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600" b="1">
                <a:latin typeface="Calibri" panose="020F0502020204030204" pitchFamily="34" charset="0"/>
              </a:rPr>
              <a:t>Questionario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0411FC-44A3-4688-A1A8-56D098F9C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47CDB-998A-4A99-8FAF-9286F6F0953C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D512E3-0F6F-43AD-9BF0-956DCC73D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8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EAA57E5-4F33-4A54-8AA8-755E5B470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66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F3E735-6758-45E5-BBAE-560307F29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17500"/>
            <a:ext cx="10795000" cy="381000"/>
          </a:xfrm>
        </p:spPr>
        <p:txBody>
          <a:bodyPr>
            <a:normAutofit/>
          </a:bodyPr>
          <a:lstStyle/>
          <a:p>
            <a:pPr algn="ctr"/>
            <a:r>
              <a:rPr lang="it-IT" sz="1800" b="1">
                <a:latin typeface="Calibri" panose="020F0502020204030204" pitchFamily="34" charset="0"/>
              </a:rPr>
              <a:t>Con quale frequenza frequenza vai di solito al cinema?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9781F442-41E2-489F-8924-8F828D3D60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0" y="6451600"/>
            <a:ext cx="1056641" cy="254000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AB3C89-9D62-440A-B703-8AA1914C8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DFFF-D9A8-45AE-9331-0552A4117FC0}" type="datetime1">
              <a:rPr lang="it-IT" smtClean="0"/>
              <a:t>30/07/2019</a:t>
            </a:fld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7D95D54-7FA8-418E-93B7-8BF5189E1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4209-F6DF-4466-96B6-DF38CC0225DA}" type="slidenum">
              <a:rPr lang="it-IT" smtClean="0"/>
              <a:t>9</a:t>
            </a:fld>
            <a:endParaRPr lang="it-IT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C7BC082D-66F8-4D21-87FF-E26A87D4A7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8209429"/>
              </p:ext>
            </p:extLst>
          </p:nvPr>
        </p:nvGraphicFramePr>
        <p:xfrm>
          <a:off x="508000" y="889000"/>
          <a:ext cx="11176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82767846"/>
      </p:ext>
    </p:extLst>
  </p:cSld>
  <p:clrMapOvr>
    <a:masterClrMapping/>
  </p:clrMapOvr>
</p:sld>
</file>

<file path=ppt/theme/theme1.xml><?xml version="1.0" encoding="utf-8"?>
<a:theme xmlns:a="http://schemas.openxmlformats.org/drawingml/2006/main" name="charts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43" id="{07F0D53A-4ED2-4FAF-9BFD-D747AE55ED1E}" vid="{51F20224-E54A-44B2-8D2C-C42EBFDAFA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charts_template</Template>
  <TotalTime>0</TotalTime>
  <Words>609</Words>
  <Application>Microsoft Office PowerPoint</Application>
  <PresentationFormat>Widescreen</PresentationFormat>
  <Paragraphs>105</Paragraphs>
  <Slides>26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charts_template</vt:lpstr>
      <vt:lpstr>pTabs2 Charts Demo (2)</vt:lpstr>
      <vt:lpstr>Campione</vt:lpstr>
      <vt:lpstr>CAMPIONE</vt:lpstr>
      <vt:lpstr>Titolo di studio</vt:lpstr>
      <vt:lpstr>Condizione lavorativa</vt:lpstr>
      <vt:lpstr>Condizione famigliare</vt:lpstr>
      <vt:lpstr>Esposizione ai mezzi</vt:lpstr>
      <vt:lpstr>Questionario</vt:lpstr>
      <vt:lpstr>Con quale frequenza frequenza vai di solito al cinema?</vt:lpstr>
      <vt:lpstr>Rispetto a un anno fa diresti che è cambiato qualcosa nella frequenza con cui vai al cinema?</vt:lpstr>
      <vt:lpstr>Quanto ti piace?</vt:lpstr>
      <vt:lpstr>Quanto sono importanti per Lei questi aspetti?</vt:lpstr>
      <vt:lpstr>Quali delle seguenti motivazioni ritiene rilevanti?</vt:lpstr>
      <vt:lpstr>Come valuta i seguenti aspetti</vt:lpstr>
      <vt:lpstr>In una normale giornata infrasettimanale mediamente quanto tempo al giorno guardi la televisione?</vt:lpstr>
      <vt:lpstr>In una normale giornata infrasettimanale mediamente quanto tempo al giorno ascolti la radio?</vt:lpstr>
      <vt:lpstr>In una normale giornata nel fine settimana mediamente quanto tempo al giorno guardi la televisione?</vt:lpstr>
      <vt:lpstr>In una normale giornata nel fine settimana mediamente quanto tempo al giorno ascolti la radio?</vt:lpstr>
      <vt:lpstr>Abitualmente con che frequenza leggi il quotidiano tradizionale?</vt:lpstr>
      <vt:lpstr>Abitualmente con che frequenza leggi il quotidiano gratuito?</vt:lpstr>
      <vt:lpstr>Abitualmente con che frequenza leggi la stampa periodica?</vt:lpstr>
      <vt:lpstr>Abitualmente con che frequenza leggi la stampa periodica gratuita, informativa sulla vita cittadina, distribuita gratuitamente nei locali?</vt:lpstr>
      <vt:lpstr>Normalmente con che frequenza ti colleghi a internet?</vt:lpstr>
      <vt:lpstr>Operatore telefonico</vt:lpstr>
      <vt:lpstr>Immagine dei prodotti</vt:lpstr>
      <vt:lpstr>Confronto gradimento variante prodotto X vs 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pTabs2 Charts Demo (2)</dc:title>
  <dc:creator>Utente Windows</dc:creator>
  <cp:lastModifiedBy>Utente Windows</cp:lastModifiedBy>
  <cp:revision>1</cp:revision>
  <dcterms:created xsi:type="dcterms:W3CDTF">2019-07-30T16:40:12Z</dcterms:created>
  <dcterms:modified xsi:type="dcterms:W3CDTF">2019-07-30T16:40:39Z</dcterms:modified>
</cp:coreProperties>
</file>